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notesMasterIdLst>
    <p:notesMasterId r:id="rId22"/>
  </p:notesMasterIdLst>
  <p:handoutMasterIdLst>
    <p:handoutMasterId r:id="rId23"/>
  </p:handoutMasterIdLst>
  <p:sldIdLst>
    <p:sldId id="262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9" r:id="rId16"/>
    <p:sldId id="278" r:id="rId17"/>
    <p:sldId id="280" r:id="rId18"/>
    <p:sldId id="281" r:id="rId19"/>
    <p:sldId id="282" r:id="rId20"/>
    <p:sldId id="283" r:id="rId21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00FF00"/>
    <a:srgbClr val="FF5050"/>
    <a:srgbClr val="811BFA"/>
    <a:srgbClr val="99FFCC"/>
    <a:srgbClr val="5F5F5F"/>
    <a:srgbClr val="6666FF"/>
    <a:srgbClr val="2F23FF"/>
    <a:srgbClr val="4392DF"/>
    <a:srgbClr val="00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4" autoAdjust="0"/>
    <p:restoredTop sz="94660"/>
  </p:normalViewPr>
  <p:slideViewPr>
    <p:cSldViewPr>
      <p:cViewPr varScale="1">
        <p:scale>
          <a:sx n="74" d="100"/>
          <a:sy n="74" d="100"/>
        </p:scale>
        <p:origin x="-128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D1D46E-A158-4033-9ACE-277F1FE194DA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436763A8-F85C-41DB-B5A1-0AA507DEEAA8}">
      <dgm:prSet phldrT="[Texto]"/>
      <dgm:spPr/>
      <dgm:t>
        <a:bodyPr/>
        <a:lstStyle/>
        <a:p>
          <a:r>
            <a:rPr lang="es-ES" dirty="0" smtClean="0"/>
            <a:t>CPU</a:t>
          </a:r>
        </a:p>
        <a:p>
          <a:r>
            <a:rPr lang="es-ES" dirty="0" smtClean="0"/>
            <a:t>(bloque de procesamiento)</a:t>
          </a:r>
          <a:endParaRPr lang="es-ES" dirty="0"/>
        </a:p>
      </dgm:t>
    </dgm:pt>
    <dgm:pt modelId="{B0499C9F-4C71-4A22-BC0E-0A5EDDF737E3}" type="parTrans" cxnId="{28BAA6B4-5934-4F26-ACE4-06F4EA0F1B9F}">
      <dgm:prSet/>
      <dgm:spPr/>
      <dgm:t>
        <a:bodyPr/>
        <a:lstStyle/>
        <a:p>
          <a:endParaRPr lang="es-ES"/>
        </a:p>
      </dgm:t>
    </dgm:pt>
    <dgm:pt modelId="{C7796B74-771F-4CA8-8759-BE100F0A6762}" type="sibTrans" cxnId="{28BAA6B4-5934-4F26-ACE4-06F4EA0F1B9F}">
      <dgm:prSet/>
      <dgm:spPr/>
      <dgm:t>
        <a:bodyPr/>
        <a:lstStyle/>
        <a:p>
          <a:endParaRPr lang="es-ES"/>
        </a:p>
      </dgm:t>
    </dgm:pt>
    <dgm:pt modelId="{0C0D9557-526A-4E5D-92CA-7866505AA180}">
      <dgm:prSet phldrT="[Texto]"/>
      <dgm:spPr/>
      <dgm:t>
        <a:bodyPr/>
        <a:lstStyle/>
        <a:p>
          <a:r>
            <a:rPr lang="es-ES" dirty="0" smtClean="0"/>
            <a:t>Programa</a:t>
          </a:r>
          <a:endParaRPr lang="es-ES" dirty="0"/>
        </a:p>
      </dgm:t>
    </dgm:pt>
    <dgm:pt modelId="{8277F11C-7E72-4C3F-A397-92DF37C33511}" type="parTrans" cxnId="{5FCD8006-6A25-4DE0-994D-FF1B84706659}">
      <dgm:prSet/>
      <dgm:spPr/>
      <dgm:t>
        <a:bodyPr/>
        <a:lstStyle/>
        <a:p>
          <a:endParaRPr lang="es-ES"/>
        </a:p>
      </dgm:t>
    </dgm:pt>
    <dgm:pt modelId="{12F0F124-2D5E-4B6E-8031-47C4714DD470}" type="sibTrans" cxnId="{5FCD8006-6A25-4DE0-994D-FF1B84706659}">
      <dgm:prSet/>
      <dgm:spPr/>
      <dgm:t>
        <a:bodyPr/>
        <a:lstStyle/>
        <a:p>
          <a:endParaRPr lang="es-ES"/>
        </a:p>
      </dgm:t>
    </dgm:pt>
    <dgm:pt modelId="{8D66E08A-3CE9-4B1D-8CAE-E38BA2ADCF55}">
      <dgm:prSet phldrT="[Texto]"/>
      <dgm:spPr/>
      <dgm:t>
        <a:bodyPr/>
        <a:lstStyle/>
        <a:p>
          <a:r>
            <a:rPr lang="es-ES" dirty="0" smtClean="0"/>
            <a:t>Actuadores (salida)</a:t>
          </a:r>
          <a:endParaRPr lang="es-ES" dirty="0"/>
        </a:p>
      </dgm:t>
    </dgm:pt>
    <dgm:pt modelId="{5CF04B27-CDA6-4B40-8D0A-258D224E6D70}" type="parTrans" cxnId="{4A76C0CB-A020-4272-ABE7-A40758385C46}">
      <dgm:prSet/>
      <dgm:spPr/>
      <dgm:t>
        <a:bodyPr/>
        <a:lstStyle/>
        <a:p>
          <a:endParaRPr lang="es-ES"/>
        </a:p>
      </dgm:t>
    </dgm:pt>
    <dgm:pt modelId="{EBA09428-5E5F-45F2-B943-FB531F9CFE0D}" type="sibTrans" cxnId="{4A76C0CB-A020-4272-ABE7-A40758385C46}">
      <dgm:prSet/>
      <dgm:spPr/>
      <dgm:t>
        <a:bodyPr/>
        <a:lstStyle/>
        <a:p>
          <a:endParaRPr lang="es-ES"/>
        </a:p>
      </dgm:t>
    </dgm:pt>
    <dgm:pt modelId="{1B072358-3945-4D83-B763-03D96B6E28F2}">
      <dgm:prSet phldrT="[Texto]"/>
      <dgm:spPr/>
      <dgm:t>
        <a:bodyPr/>
        <a:lstStyle/>
        <a:p>
          <a:r>
            <a:rPr lang="es-ES" dirty="0" smtClean="0"/>
            <a:t>Sensores </a:t>
          </a:r>
        </a:p>
        <a:p>
          <a:r>
            <a:rPr lang="es-ES" dirty="0" smtClean="0"/>
            <a:t>(entrada)</a:t>
          </a:r>
          <a:endParaRPr lang="es-ES" dirty="0"/>
        </a:p>
      </dgm:t>
    </dgm:pt>
    <dgm:pt modelId="{95778622-581C-42B3-BC6C-73CD060C357D}" type="parTrans" cxnId="{0697CE4D-5A6B-4D8C-BEB0-1F87218B82FE}">
      <dgm:prSet/>
      <dgm:spPr/>
      <dgm:t>
        <a:bodyPr/>
        <a:lstStyle/>
        <a:p>
          <a:endParaRPr lang="es-ES"/>
        </a:p>
      </dgm:t>
    </dgm:pt>
    <dgm:pt modelId="{684D1512-42D2-4A0B-BBBE-3B2A69731EEE}" type="sibTrans" cxnId="{0697CE4D-5A6B-4D8C-BEB0-1F87218B82FE}">
      <dgm:prSet/>
      <dgm:spPr/>
      <dgm:t>
        <a:bodyPr/>
        <a:lstStyle/>
        <a:p>
          <a:endParaRPr lang="es-ES"/>
        </a:p>
      </dgm:t>
    </dgm:pt>
    <dgm:pt modelId="{F635186C-67DC-4E67-BDFE-8BCF335C66B2}" type="pres">
      <dgm:prSet presAssocID="{D5D1D46E-A158-4033-9ACE-277F1FE194DA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97B37398-C21D-4619-8910-4DB6C0811AB7}" type="pres">
      <dgm:prSet presAssocID="{436763A8-F85C-41DB-B5A1-0AA507DEEAA8}" presName="singleCycle" presStyleCnt="0"/>
      <dgm:spPr/>
    </dgm:pt>
    <dgm:pt modelId="{1586F0B0-AD4E-4920-9894-D62AC544D48F}" type="pres">
      <dgm:prSet presAssocID="{436763A8-F85C-41DB-B5A1-0AA507DEEAA8}" presName="singleCenter" presStyleLbl="node1" presStyleIdx="0" presStyleCnt="4">
        <dgm:presLayoutVars>
          <dgm:chMax val="7"/>
          <dgm:chPref val="7"/>
        </dgm:presLayoutVars>
      </dgm:prSet>
      <dgm:spPr/>
      <dgm:t>
        <a:bodyPr/>
        <a:lstStyle/>
        <a:p>
          <a:endParaRPr lang="es-ES"/>
        </a:p>
      </dgm:t>
    </dgm:pt>
    <dgm:pt modelId="{8004D560-485E-48FA-9247-59AA5E4E5DF8}" type="pres">
      <dgm:prSet presAssocID="{8277F11C-7E72-4C3F-A397-92DF37C33511}" presName="Name56" presStyleLbl="parChTrans1D2" presStyleIdx="0" presStyleCnt="3"/>
      <dgm:spPr/>
    </dgm:pt>
    <dgm:pt modelId="{937CE3D5-C973-4510-B546-F11CBA04BD82}" type="pres">
      <dgm:prSet presAssocID="{0C0D9557-526A-4E5D-92CA-7866505AA180}" presName="text0" presStyleLbl="node1" presStyleIdx="1" presStyleCnt="4">
        <dgm:presLayoutVars>
          <dgm:bulletEnabled val="1"/>
        </dgm:presLayoutVars>
      </dgm:prSet>
      <dgm:spPr/>
    </dgm:pt>
    <dgm:pt modelId="{1828FE11-5F0E-4FFA-942E-D359D180205E}" type="pres">
      <dgm:prSet presAssocID="{5CF04B27-CDA6-4B40-8D0A-258D224E6D70}" presName="Name56" presStyleLbl="parChTrans1D2" presStyleIdx="1" presStyleCnt="3"/>
      <dgm:spPr/>
    </dgm:pt>
    <dgm:pt modelId="{A4362B2F-4A23-4292-8C0B-F0585AE0EF0B}" type="pres">
      <dgm:prSet presAssocID="{8D66E08A-3CE9-4B1D-8CAE-E38BA2ADCF55}" presName="text0" presStyleLbl="node1" presStyleIdx="2" presStyleCnt="4" custRadScaleRad="94894" custRadScaleInc="-5321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33EABD-4A7A-487F-AC43-AC67BBCFD52B}" type="pres">
      <dgm:prSet presAssocID="{95778622-581C-42B3-BC6C-73CD060C357D}" presName="Name56" presStyleLbl="parChTrans1D2" presStyleIdx="2" presStyleCnt="3"/>
      <dgm:spPr/>
    </dgm:pt>
    <dgm:pt modelId="{4C2D6F7D-BC8B-4786-9D6C-CC124415E312}" type="pres">
      <dgm:prSet presAssocID="{1B072358-3945-4D83-B763-03D96B6E28F2}" presName="text0" presStyleLbl="node1" presStyleIdx="3" presStyleCnt="4" custRadScaleRad="120631" custRadScaleInc="55577">
        <dgm:presLayoutVars>
          <dgm:bulletEnabled val="1"/>
        </dgm:presLayoutVars>
      </dgm:prSet>
      <dgm:spPr/>
    </dgm:pt>
  </dgm:ptLst>
  <dgm:cxnLst>
    <dgm:cxn modelId="{7000A79B-8FC0-409B-BAB1-45E534F5E749}" type="presOf" srcId="{5CF04B27-CDA6-4B40-8D0A-258D224E6D70}" destId="{1828FE11-5F0E-4FFA-942E-D359D180205E}" srcOrd="0" destOrd="0" presId="urn:microsoft.com/office/officeart/2008/layout/RadialCluster"/>
    <dgm:cxn modelId="{4A76C0CB-A020-4272-ABE7-A40758385C46}" srcId="{436763A8-F85C-41DB-B5A1-0AA507DEEAA8}" destId="{8D66E08A-3CE9-4B1D-8CAE-E38BA2ADCF55}" srcOrd="1" destOrd="0" parTransId="{5CF04B27-CDA6-4B40-8D0A-258D224E6D70}" sibTransId="{EBA09428-5E5F-45F2-B943-FB531F9CFE0D}"/>
    <dgm:cxn modelId="{4CF59085-7523-4241-975E-EA93F008943F}" type="presOf" srcId="{436763A8-F85C-41DB-B5A1-0AA507DEEAA8}" destId="{1586F0B0-AD4E-4920-9894-D62AC544D48F}" srcOrd="0" destOrd="0" presId="urn:microsoft.com/office/officeart/2008/layout/RadialCluster"/>
    <dgm:cxn modelId="{A6B9D398-FE14-4CC5-A98D-65FAD63F19E0}" type="presOf" srcId="{8277F11C-7E72-4C3F-A397-92DF37C33511}" destId="{8004D560-485E-48FA-9247-59AA5E4E5DF8}" srcOrd="0" destOrd="0" presId="urn:microsoft.com/office/officeart/2008/layout/RadialCluster"/>
    <dgm:cxn modelId="{0697CE4D-5A6B-4D8C-BEB0-1F87218B82FE}" srcId="{436763A8-F85C-41DB-B5A1-0AA507DEEAA8}" destId="{1B072358-3945-4D83-B763-03D96B6E28F2}" srcOrd="2" destOrd="0" parTransId="{95778622-581C-42B3-BC6C-73CD060C357D}" sibTransId="{684D1512-42D2-4A0B-BBBE-3B2A69731EEE}"/>
    <dgm:cxn modelId="{8760FB04-810C-4B96-BCB3-CCD6460385AC}" type="presOf" srcId="{0C0D9557-526A-4E5D-92CA-7866505AA180}" destId="{937CE3D5-C973-4510-B546-F11CBA04BD82}" srcOrd="0" destOrd="0" presId="urn:microsoft.com/office/officeart/2008/layout/RadialCluster"/>
    <dgm:cxn modelId="{24F20C02-71BE-4964-BD75-E9384C2AB310}" type="presOf" srcId="{95778622-581C-42B3-BC6C-73CD060C357D}" destId="{C533EABD-4A7A-487F-AC43-AC67BBCFD52B}" srcOrd="0" destOrd="0" presId="urn:microsoft.com/office/officeart/2008/layout/RadialCluster"/>
    <dgm:cxn modelId="{28BAA6B4-5934-4F26-ACE4-06F4EA0F1B9F}" srcId="{D5D1D46E-A158-4033-9ACE-277F1FE194DA}" destId="{436763A8-F85C-41DB-B5A1-0AA507DEEAA8}" srcOrd="0" destOrd="0" parTransId="{B0499C9F-4C71-4A22-BC0E-0A5EDDF737E3}" sibTransId="{C7796B74-771F-4CA8-8759-BE100F0A6762}"/>
    <dgm:cxn modelId="{8A3587BE-2366-4DD2-9636-DA8CEDC52DB2}" type="presOf" srcId="{1B072358-3945-4D83-B763-03D96B6E28F2}" destId="{4C2D6F7D-BC8B-4786-9D6C-CC124415E312}" srcOrd="0" destOrd="0" presId="urn:microsoft.com/office/officeart/2008/layout/RadialCluster"/>
    <dgm:cxn modelId="{5FCD8006-6A25-4DE0-994D-FF1B84706659}" srcId="{436763A8-F85C-41DB-B5A1-0AA507DEEAA8}" destId="{0C0D9557-526A-4E5D-92CA-7866505AA180}" srcOrd="0" destOrd="0" parTransId="{8277F11C-7E72-4C3F-A397-92DF37C33511}" sibTransId="{12F0F124-2D5E-4B6E-8031-47C4714DD470}"/>
    <dgm:cxn modelId="{1A43BBDC-F5B7-4AF2-B73E-8FF4D58C18EA}" type="presOf" srcId="{D5D1D46E-A158-4033-9ACE-277F1FE194DA}" destId="{F635186C-67DC-4E67-BDFE-8BCF335C66B2}" srcOrd="0" destOrd="0" presId="urn:microsoft.com/office/officeart/2008/layout/RadialCluster"/>
    <dgm:cxn modelId="{DF46BF1F-B75B-42E8-9BA0-BF2AC4FBEB2D}" type="presOf" srcId="{8D66E08A-3CE9-4B1D-8CAE-E38BA2ADCF55}" destId="{A4362B2F-4A23-4292-8C0B-F0585AE0EF0B}" srcOrd="0" destOrd="0" presId="urn:microsoft.com/office/officeart/2008/layout/RadialCluster"/>
    <dgm:cxn modelId="{A70A3887-74F0-4023-AC23-24AB48C915DB}" type="presParOf" srcId="{F635186C-67DC-4E67-BDFE-8BCF335C66B2}" destId="{97B37398-C21D-4619-8910-4DB6C0811AB7}" srcOrd="0" destOrd="0" presId="urn:microsoft.com/office/officeart/2008/layout/RadialCluster"/>
    <dgm:cxn modelId="{902FEF62-06FD-4B1F-B565-7FDE2D901C39}" type="presParOf" srcId="{97B37398-C21D-4619-8910-4DB6C0811AB7}" destId="{1586F0B0-AD4E-4920-9894-D62AC544D48F}" srcOrd="0" destOrd="0" presId="urn:microsoft.com/office/officeart/2008/layout/RadialCluster"/>
    <dgm:cxn modelId="{5049B1BE-0224-4C46-B580-39FE45368D67}" type="presParOf" srcId="{97B37398-C21D-4619-8910-4DB6C0811AB7}" destId="{8004D560-485E-48FA-9247-59AA5E4E5DF8}" srcOrd="1" destOrd="0" presId="urn:microsoft.com/office/officeart/2008/layout/RadialCluster"/>
    <dgm:cxn modelId="{346D61A4-5214-4E3E-801C-C2C629A4AF8E}" type="presParOf" srcId="{97B37398-C21D-4619-8910-4DB6C0811AB7}" destId="{937CE3D5-C973-4510-B546-F11CBA04BD82}" srcOrd="2" destOrd="0" presId="urn:microsoft.com/office/officeart/2008/layout/RadialCluster"/>
    <dgm:cxn modelId="{2BB9CEBC-F347-4F85-A13A-FF7DA694EAD0}" type="presParOf" srcId="{97B37398-C21D-4619-8910-4DB6C0811AB7}" destId="{1828FE11-5F0E-4FFA-942E-D359D180205E}" srcOrd="3" destOrd="0" presId="urn:microsoft.com/office/officeart/2008/layout/RadialCluster"/>
    <dgm:cxn modelId="{8E1F3945-8DC1-477B-9146-AADD5C44FBF9}" type="presParOf" srcId="{97B37398-C21D-4619-8910-4DB6C0811AB7}" destId="{A4362B2F-4A23-4292-8C0B-F0585AE0EF0B}" srcOrd="4" destOrd="0" presId="urn:microsoft.com/office/officeart/2008/layout/RadialCluster"/>
    <dgm:cxn modelId="{AFF7CB27-C1A2-4E07-AD0F-3BE455840BBB}" type="presParOf" srcId="{97B37398-C21D-4619-8910-4DB6C0811AB7}" destId="{C533EABD-4A7A-487F-AC43-AC67BBCFD52B}" srcOrd="5" destOrd="0" presId="urn:microsoft.com/office/officeart/2008/layout/RadialCluster"/>
    <dgm:cxn modelId="{266ABE19-CD45-497F-B985-715B6C413650}" type="presParOf" srcId="{97B37398-C21D-4619-8910-4DB6C0811AB7}" destId="{4C2D6F7D-BC8B-4786-9D6C-CC124415E312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SENSOR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PIEZOELÉCTRICO(VIBRACIÓN)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2B34ABE2-E14C-4F21-881C-A694CCA704EE}" type="presOf" srcId="{2A70D7E1-D9FE-4B2C-B8D2-E2E4B791960B}" destId="{CF755D89-74C2-4178-8B7F-AD8ECA0D4084}" srcOrd="0" destOrd="0" presId="urn:microsoft.com/office/officeart/2005/8/layout/process1"/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CC82ED96-43FD-4792-A906-80A520A7100D}" type="presOf" srcId="{99D673E1-3378-435E-9E2B-587C352D9572}" destId="{AD6EA7C9-D8B0-4492-AC76-CA7664A36EA9}" srcOrd="0" destOrd="0" presId="urn:microsoft.com/office/officeart/2005/8/layout/process1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8297003D-3FD7-4448-8749-97B42BE32A9D}" type="presOf" srcId="{99D673E1-3378-435E-9E2B-587C352D9572}" destId="{DF4F98FF-6001-49C3-AA47-717D88FE0463}" srcOrd="1" destOrd="0" presId="urn:microsoft.com/office/officeart/2005/8/layout/process1"/>
    <dgm:cxn modelId="{5C3CCD23-5E6D-4E38-A8FE-F49BE4DB26B9}" type="presOf" srcId="{31E6C788-42D1-4CE1-8303-82F5668B90B7}" destId="{E0914852-8722-4D60-BCC9-52DA1B88D922}" srcOrd="0" destOrd="0" presId="urn:microsoft.com/office/officeart/2005/8/layout/process1"/>
    <dgm:cxn modelId="{54360F04-6885-46E1-992A-CEDEEBABA2BE}" type="presOf" srcId="{725FC6DC-EDDA-42AD-96B0-8BC4766E5B05}" destId="{415975D1-277B-4E97-9684-2552C5BF152F}" srcOrd="0" destOrd="0" presId="urn:microsoft.com/office/officeart/2005/8/layout/process1"/>
    <dgm:cxn modelId="{99E79DBF-7BE2-41CB-8290-22210DCCA3EF}" type="presParOf" srcId="{E0914852-8722-4D60-BCC9-52DA1B88D922}" destId="{415975D1-277B-4E97-9684-2552C5BF152F}" srcOrd="0" destOrd="0" presId="urn:microsoft.com/office/officeart/2005/8/layout/process1"/>
    <dgm:cxn modelId="{CC363857-C5DB-4BE8-9529-025BB7F48A33}" type="presParOf" srcId="{E0914852-8722-4D60-BCC9-52DA1B88D922}" destId="{AD6EA7C9-D8B0-4492-AC76-CA7664A36EA9}" srcOrd="1" destOrd="0" presId="urn:microsoft.com/office/officeart/2005/8/layout/process1"/>
    <dgm:cxn modelId="{C436E1DB-A12B-4AC0-95D8-6BEB96B55EB5}" type="presParOf" srcId="{AD6EA7C9-D8B0-4492-AC76-CA7664A36EA9}" destId="{DF4F98FF-6001-49C3-AA47-717D88FE0463}" srcOrd="0" destOrd="0" presId="urn:microsoft.com/office/officeart/2005/8/layout/process1"/>
    <dgm:cxn modelId="{4A80DA97-07CC-4FA7-939D-07DEFF90C62A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ACTUADOR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SERVOMOTORES (MOVIMIENTO)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 custLinFactNeighborX="-16280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C27B3538-1DD8-4F75-8755-8B189477ABDB}" type="presOf" srcId="{31E6C788-42D1-4CE1-8303-82F5668B90B7}" destId="{E0914852-8722-4D60-BCC9-52DA1B88D922}" srcOrd="0" destOrd="0" presId="urn:microsoft.com/office/officeart/2005/8/layout/process1"/>
    <dgm:cxn modelId="{AF8DCC2C-B185-40E4-BA6B-48AFAA7514DA}" type="presOf" srcId="{99D673E1-3378-435E-9E2B-587C352D9572}" destId="{AD6EA7C9-D8B0-4492-AC76-CA7664A36EA9}" srcOrd="0" destOrd="0" presId="urn:microsoft.com/office/officeart/2005/8/layout/process1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A0609DF2-0478-4C58-A24C-C5965816BA9F}" type="presOf" srcId="{725FC6DC-EDDA-42AD-96B0-8BC4766E5B05}" destId="{415975D1-277B-4E97-9684-2552C5BF152F}" srcOrd="0" destOrd="0" presId="urn:microsoft.com/office/officeart/2005/8/layout/process1"/>
    <dgm:cxn modelId="{9C942F88-0207-4E51-A61A-66B49A2479C0}" type="presOf" srcId="{99D673E1-3378-435E-9E2B-587C352D9572}" destId="{DF4F98FF-6001-49C3-AA47-717D88FE0463}" srcOrd="1" destOrd="0" presId="urn:microsoft.com/office/officeart/2005/8/layout/process1"/>
    <dgm:cxn modelId="{FDDD22A9-D8E5-4E75-B27E-FFA5952E078D}" type="presOf" srcId="{2A70D7E1-D9FE-4B2C-B8D2-E2E4B791960B}" destId="{CF755D89-74C2-4178-8B7F-AD8ECA0D4084}" srcOrd="0" destOrd="0" presId="urn:microsoft.com/office/officeart/2005/8/layout/process1"/>
    <dgm:cxn modelId="{84116E55-69A1-4567-B85E-9B65BC092B7B}" type="presParOf" srcId="{E0914852-8722-4D60-BCC9-52DA1B88D922}" destId="{415975D1-277B-4E97-9684-2552C5BF152F}" srcOrd="0" destOrd="0" presId="urn:microsoft.com/office/officeart/2005/8/layout/process1"/>
    <dgm:cxn modelId="{514707FD-ADDB-436E-9807-448BAE4E4B21}" type="presParOf" srcId="{E0914852-8722-4D60-BCC9-52DA1B88D922}" destId="{AD6EA7C9-D8B0-4492-AC76-CA7664A36EA9}" srcOrd="1" destOrd="0" presId="urn:microsoft.com/office/officeart/2005/8/layout/process1"/>
    <dgm:cxn modelId="{DD716A87-6B46-4514-9878-249AC02E257A}" type="presParOf" srcId="{AD6EA7C9-D8B0-4492-AC76-CA7664A36EA9}" destId="{DF4F98FF-6001-49C3-AA47-717D88FE0463}" srcOrd="0" destOrd="0" presId="urn:microsoft.com/office/officeart/2005/8/layout/process1"/>
    <dgm:cxn modelId="{DCAC31DD-B49B-477E-97C8-37F681BFC7B0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SENSOR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POTENCIÓMETROS (POSICIÓN)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199B22D3-0249-40F6-AF9C-655B9E1EC1C0}" type="presOf" srcId="{2A70D7E1-D9FE-4B2C-B8D2-E2E4B791960B}" destId="{CF755D89-74C2-4178-8B7F-AD8ECA0D4084}" srcOrd="0" destOrd="0" presId="urn:microsoft.com/office/officeart/2005/8/layout/process1"/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F6D76E2F-1020-44C5-906A-24BB55F5135E}" type="presOf" srcId="{99D673E1-3378-435E-9E2B-587C352D9572}" destId="{AD6EA7C9-D8B0-4492-AC76-CA7664A36EA9}" srcOrd="0" destOrd="0" presId="urn:microsoft.com/office/officeart/2005/8/layout/process1"/>
    <dgm:cxn modelId="{EABB5A85-95C2-44BE-8EC3-4B661FD68E7E}" type="presOf" srcId="{31E6C788-42D1-4CE1-8303-82F5668B90B7}" destId="{E0914852-8722-4D60-BCC9-52DA1B88D922}" srcOrd="0" destOrd="0" presId="urn:microsoft.com/office/officeart/2005/8/layout/process1"/>
    <dgm:cxn modelId="{1567BC6E-AFDA-46F2-A292-149AC5F1868A}" type="presOf" srcId="{725FC6DC-EDDA-42AD-96B0-8BC4766E5B05}" destId="{415975D1-277B-4E97-9684-2552C5BF152F}" srcOrd="0" destOrd="0" presId="urn:microsoft.com/office/officeart/2005/8/layout/process1"/>
    <dgm:cxn modelId="{86EA2E11-62AD-429B-A38F-0A977F632AC9}" type="presOf" srcId="{99D673E1-3378-435E-9E2B-587C352D9572}" destId="{DF4F98FF-6001-49C3-AA47-717D88FE0463}" srcOrd="1" destOrd="0" presId="urn:microsoft.com/office/officeart/2005/8/layout/process1"/>
    <dgm:cxn modelId="{D4A717AF-914C-4F6F-B1D1-D21C437B8801}" type="presParOf" srcId="{E0914852-8722-4D60-BCC9-52DA1B88D922}" destId="{415975D1-277B-4E97-9684-2552C5BF152F}" srcOrd="0" destOrd="0" presId="urn:microsoft.com/office/officeart/2005/8/layout/process1"/>
    <dgm:cxn modelId="{A3A883DD-1FCF-41A4-BEBF-7D5991474EF6}" type="presParOf" srcId="{E0914852-8722-4D60-BCC9-52DA1B88D922}" destId="{AD6EA7C9-D8B0-4492-AC76-CA7664A36EA9}" srcOrd="1" destOrd="0" presId="urn:microsoft.com/office/officeart/2005/8/layout/process1"/>
    <dgm:cxn modelId="{40441655-FB84-4991-BA9E-6750FE065ADF}" type="presParOf" srcId="{AD6EA7C9-D8B0-4492-AC76-CA7664A36EA9}" destId="{DF4F98FF-6001-49C3-AA47-717D88FE0463}" srcOrd="0" destOrd="0" presId="urn:microsoft.com/office/officeart/2005/8/layout/process1"/>
    <dgm:cxn modelId="{C42EF61A-3716-4268-B925-BBE9D9F102DF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ACTUADOR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SERVOMOTORES (MOVIMIENTO)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 custLinFactNeighborX="-16280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F2E9EAE8-3A65-478D-BFB0-432CBAED7308}" type="presOf" srcId="{99D673E1-3378-435E-9E2B-587C352D9572}" destId="{DF4F98FF-6001-49C3-AA47-717D88FE0463}" srcOrd="1" destOrd="0" presId="urn:microsoft.com/office/officeart/2005/8/layout/process1"/>
    <dgm:cxn modelId="{B3E851FB-413D-43A1-BC32-B51042FDDAB8}" type="presOf" srcId="{31E6C788-42D1-4CE1-8303-82F5668B90B7}" destId="{E0914852-8722-4D60-BCC9-52DA1B88D922}" srcOrd="0" destOrd="0" presId="urn:microsoft.com/office/officeart/2005/8/layout/process1"/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CF2FDBFD-246E-4EA0-BF09-E21205E358E6}" type="presOf" srcId="{725FC6DC-EDDA-42AD-96B0-8BC4766E5B05}" destId="{415975D1-277B-4E97-9684-2552C5BF152F}" srcOrd="0" destOrd="0" presId="urn:microsoft.com/office/officeart/2005/8/layout/process1"/>
    <dgm:cxn modelId="{B85E73AC-4141-4FDE-80D0-DD1B6F85873E}" type="presOf" srcId="{99D673E1-3378-435E-9E2B-587C352D9572}" destId="{AD6EA7C9-D8B0-4492-AC76-CA7664A36EA9}" srcOrd="0" destOrd="0" presId="urn:microsoft.com/office/officeart/2005/8/layout/process1"/>
    <dgm:cxn modelId="{37E8FEA3-0AD3-4B0B-92BF-9D1065157722}" type="presOf" srcId="{2A70D7E1-D9FE-4B2C-B8D2-E2E4B791960B}" destId="{CF755D89-74C2-4178-8B7F-AD8ECA0D4084}" srcOrd="0" destOrd="0" presId="urn:microsoft.com/office/officeart/2005/8/layout/process1"/>
    <dgm:cxn modelId="{F2BC6368-CB1C-4596-9710-15F6108F7FAB}" type="presParOf" srcId="{E0914852-8722-4D60-BCC9-52DA1B88D922}" destId="{415975D1-277B-4E97-9684-2552C5BF152F}" srcOrd="0" destOrd="0" presId="urn:microsoft.com/office/officeart/2005/8/layout/process1"/>
    <dgm:cxn modelId="{839F8A16-A7E8-4493-AB7A-95704EDB7885}" type="presParOf" srcId="{E0914852-8722-4D60-BCC9-52DA1B88D922}" destId="{AD6EA7C9-D8B0-4492-AC76-CA7664A36EA9}" srcOrd="1" destOrd="0" presId="urn:microsoft.com/office/officeart/2005/8/layout/process1"/>
    <dgm:cxn modelId="{88AE0FF6-7D96-4812-A102-42C8A8CF9335}" type="presParOf" srcId="{AD6EA7C9-D8B0-4492-AC76-CA7664A36EA9}" destId="{DF4F98FF-6001-49C3-AA47-717D88FE0463}" srcOrd="0" destOrd="0" presId="urn:microsoft.com/office/officeart/2005/8/layout/process1"/>
    <dgm:cxn modelId="{D1671E81-C7D8-434A-A1CA-21799EF5506E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</dgm:ptLst>
  <dgm:cxnLst>
    <dgm:cxn modelId="{8157B809-F32C-4DCC-9D28-8605EA4BCA9E}" type="presOf" srcId="{31E6C788-42D1-4CE1-8303-82F5668B90B7}" destId="{E0914852-8722-4D60-BCC9-52DA1B88D922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</dgm:ptLst>
  <dgm:cxnLst>
    <dgm:cxn modelId="{EC37CAB4-139C-4897-A2F5-58A0F46C4400}" type="presOf" srcId="{31E6C788-42D1-4CE1-8303-82F5668B90B7}" destId="{E0914852-8722-4D60-BCC9-52DA1B88D922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</dgm:ptLst>
  <dgm:cxnLst>
    <dgm:cxn modelId="{63741D87-0B0C-482F-9898-3A3710848CA0}" type="presOf" srcId="{31E6C788-42D1-4CE1-8303-82F5668B90B7}" destId="{E0914852-8722-4D60-BCC9-52DA1B88D922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</dgm:ptLst>
  <dgm:cxnLst>
    <dgm:cxn modelId="{2F3C471D-9D8D-4444-BCAB-244FD1C35721}" type="presOf" srcId="{31E6C788-42D1-4CE1-8303-82F5668B90B7}" destId="{E0914852-8722-4D60-BCC9-52DA1B88D922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</dgm:ptLst>
  <dgm:cxnLst>
    <dgm:cxn modelId="{A1F6C636-4B6B-44FF-9EB3-B41F3268592F}" type="presOf" srcId="{31E6C788-42D1-4CE1-8303-82F5668B90B7}" destId="{E0914852-8722-4D60-BCC9-52DA1B88D922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TIEMPO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RELOJ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</dgm:pt>
  </dgm:ptLst>
  <dgm:cxnLst>
    <dgm:cxn modelId="{CF23C13C-8B08-4772-938C-6579D9FEEED9}" type="presOf" srcId="{725FC6DC-EDDA-42AD-96B0-8BC4766E5B05}" destId="{415975D1-277B-4E97-9684-2552C5BF152F}" srcOrd="0" destOrd="0" presId="urn:microsoft.com/office/officeart/2005/8/layout/process1"/>
    <dgm:cxn modelId="{E51F0EF6-6FC8-465C-9F04-B8B3B1B4201F}" type="presOf" srcId="{31E6C788-42D1-4CE1-8303-82F5668B90B7}" destId="{E0914852-8722-4D60-BCC9-52DA1B88D922}" srcOrd="0" destOrd="0" presId="urn:microsoft.com/office/officeart/2005/8/layout/process1"/>
    <dgm:cxn modelId="{CA5CE7B4-6D9B-445F-A151-1AC237307ECB}" type="presOf" srcId="{99D673E1-3378-435E-9E2B-587C352D9572}" destId="{AD6EA7C9-D8B0-4492-AC76-CA7664A36EA9}" srcOrd="0" destOrd="0" presId="urn:microsoft.com/office/officeart/2005/8/layout/process1"/>
    <dgm:cxn modelId="{2A0765C6-ECBB-4A5F-B48B-E03DEA03AC2C}" type="presOf" srcId="{99D673E1-3378-435E-9E2B-587C352D9572}" destId="{DF4F98FF-6001-49C3-AA47-717D88FE0463}" srcOrd="1" destOrd="0" presId="urn:microsoft.com/office/officeart/2005/8/layout/process1"/>
    <dgm:cxn modelId="{A8004D3E-1503-4428-9CAB-68333BC8024D}" type="presOf" srcId="{2A70D7E1-D9FE-4B2C-B8D2-E2E4B791960B}" destId="{CF755D89-74C2-4178-8B7F-AD8ECA0D4084}" srcOrd="0" destOrd="0" presId="urn:microsoft.com/office/officeart/2005/8/layout/process1"/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1AB8AAF9-149F-4A1E-9BF5-F9924292C878}" type="presParOf" srcId="{E0914852-8722-4D60-BCC9-52DA1B88D922}" destId="{415975D1-277B-4E97-9684-2552C5BF152F}" srcOrd="0" destOrd="0" presId="urn:microsoft.com/office/officeart/2005/8/layout/process1"/>
    <dgm:cxn modelId="{695E4656-676F-485C-8B38-175B461551C1}" type="presParOf" srcId="{E0914852-8722-4D60-BCC9-52DA1B88D922}" destId="{AD6EA7C9-D8B0-4492-AC76-CA7664A36EA9}" srcOrd="1" destOrd="0" presId="urn:microsoft.com/office/officeart/2005/8/layout/process1"/>
    <dgm:cxn modelId="{237B176E-C366-46F4-A1EE-2504163C6453}" type="presParOf" srcId="{AD6EA7C9-D8B0-4492-AC76-CA7664A36EA9}" destId="{DF4F98FF-6001-49C3-AA47-717D88FE0463}" srcOrd="0" destOrd="0" presId="urn:microsoft.com/office/officeart/2005/8/layout/process1"/>
    <dgm:cxn modelId="{A862DE70-8DB0-44E6-ADE5-2202F02CE30B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LUZ/COLOR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SENSOR LDR/INFRARROJOS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 custLinFactNeighborX="-16280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D4E9ACC-6598-42A8-8871-7AB3C5EE469D}" type="presOf" srcId="{725FC6DC-EDDA-42AD-96B0-8BC4766E5B05}" destId="{415975D1-277B-4E97-9684-2552C5BF152F}" srcOrd="0" destOrd="0" presId="urn:microsoft.com/office/officeart/2005/8/layout/process1"/>
    <dgm:cxn modelId="{95D45DE1-6EAC-40AA-ACEF-CE8CA0E36109}" type="presOf" srcId="{99D673E1-3378-435E-9E2B-587C352D9572}" destId="{AD6EA7C9-D8B0-4492-AC76-CA7664A36EA9}" srcOrd="0" destOrd="0" presId="urn:microsoft.com/office/officeart/2005/8/layout/process1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185FD0CF-AC8C-456F-A5AD-C45340B3BBC0}" type="presOf" srcId="{2A70D7E1-D9FE-4B2C-B8D2-E2E4B791960B}" destId="{CF755D89-74C2-4178-8B7F-AD8ECA0D4084}" srcOrd="0" destOrd="0" presId="urn:microsoft.com/office/officeart/2005/8/layout/process1"/>
    <dgm:cxn modelId="{13809782-6639-412C-BEB5-BFEA6CB1CD4B}" type="presOf" srcId="{99D673E1-3378-435E-9E2B-587C352D9572}" destId="{DF4F98FF-6001-49C3-AA47-717D88FE0463}" srcOrd="1" destOrd="0" presId="urn:microsoft.com/office/officeart/2005/8/layout/process1"/>
    <dgm:cxn modelId="{D974B7A9-6045-447E-AD82-318E7BD28947}" type="presOf" srcId="{31E6C788-42D1-4CE1-8303-82F5668B90B7}" destId="{E0914852-8722-4D60-BCC9-52DA1B88D922}" srcOrd="0" destOrd="0" presId="urn:microsoft.com/office/officeart/2005/8/layout/process1"/>
    <dgm:cxn modelId="{2730ECD6-A8FB-4838-BAD3-44B7418F9794}" type="presParOf" srcId="{E0914852-8722-4D60-BCC9-52DA1B88D922}" destId="{415975D1-277B-4E97-9684-2552C5BF152F}" srcOrd="0" destOrd="0" presId="urn:microsoft.com/office/officeart/2005/8/layout/process1"/>
    <dgm:cxn modelId="{8AE86CBD-187C-46C2-9CEB-92B2E072B3DD}" type="presParOf" srcId="{E0914852-8722-4D60-BCC9-52DA1B88D922}" destId="{AD6EA7C9-D8B0-4492-AC76-CA7664A36EA9}" srcOrd="1" destOrd="0" presId="urn:microsoft.com/office/officeart/2005/8/layout/process1"/>
    <dgm:cxn modelId="{7CA12709-28FA-4384-A067-8BE93C5C9438}" type="presParOf" srcId="{AD6EA7C9-D8B0-4492-AC76-CA7664A36EA9}" destId="{DF4F98FF-6001-49C3-AA47-717D88FE0463}" srcOrd="0" destOrd="0" presId="urn:microsoft.com/office/officeart/2005/8/layout/process1"/>
    <dgm:cxn modelId="{06F1A2A6-61BB-471A-8F2A-1AE1E50A4206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DISTANCIA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ULTRASONIDOS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</dgm:pt>
  </dgm:ptLst>
  <dgm:cxnLst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1DDCD45D-CFCE-4A28-8E5F-965998946F05}" type="presOf" srcId="{99D673E1-3378-435E-9E2B-587C352D9572}" destId="{AD6EA7C9-D8B0-4492-AC76-CA7664A36EA9}" srcOrd="0" destOrd="0" presId="urn:microsoft.com/office/officeart/2005/8/layout/process1"/>
    <dgm:cxn modelId="{EDC94BAB-D989-424C-AC47-2FA2A1F68DC9}" type="presOf" srcId="{99D673E1-3378-435E-9E2B-587C352D9572}" destId="{DF4F98FF-6001-49C3-AA47-717D88FE0463}" srcOrd="1" destOrd="0" presId="urn:microsoft.com/office/officeart/2005/8/layout/process1"/>
    <dgm:cxn modelId="{0D4CDCEA-944F-4791-AE8F-58CA0534074D}" type="presOf" srcId="{2A70D7E1-D9FE-4B2C-B8D2-E2E4B791960B}" destId="{CF755D89-74C2-4178-8B7F-AD8ECA0D4084}" srcOrd="0" destOrd="0" presId="urn:microsoft.com/office/officeart/2005/8/layout/process1"/>
    <dgm:cxn modelId="{64CA87BB-0EB0-4691-836C-B7515CA07205}" type="presOf" srcId="{725FC6DC-EDDA-42AD-96B0-8BC4766E5B05}" destId="{415975D1-277B-4E97-9684-2552C5BF152F}" srcOrd="0" destOrd="0" presId="urn:microsoft.com/office/officeart/2005/8/layout/process1"/>
    <dgm:cxn modelId="{6AB5091B-8217-4099-A71F-73EAC252BBF6}" type="presOf" srcId="{31E6C788-42D1-4CE1-8303-82F5668B90B7}" destId="{E0914852-8722-4D60-BCC9-52DA1B88D922}" srcOrd="0" destOrd="0" presId="urn:microsoft.com/office/officeart/2005/8/layout/process1"/>
    <dgm:cxn modelId="{D5456993-F91F-42F3-ACB3-05113D280CA6}" type="presParOf" srcId="{E0914852-8722-4D60-BCC9-52DA1B88D922}" destId="{415975D1-277B-4E97-9684-2552C5BF152F}" srcOrd="0" destOrd="0" presId="urn:microsoft.com/office/officeart/2005/8/layout/process1"/>
    <dgm:cxn modelId="{0FFF685E-E70D-4C42-9B17-B4389FE7EDC8}" type="presParOf" srcId="{E0914852-8722-4D60-BCC9-52DA1B88D922}" destId="{AD6EA7C9-D8B0-4492-AC76-CA7664A36EA9}" srcOrd="1" destOrd="0" presId="urn:microsoft.com/office/officeart/2005/8/layout/process1"/>
    <dgm:cxn modelId="{A35CCB8B-AA6B-46F2-AC4A-2EB32ECD5954}" type="presParOf" srcId="{AD6EA7C9-D8B0-4492-AC76-CA7664A36EA9}" destId="{DF4F98FF-6001-49C3-AA47-717D88FE0463}" srcOrd="0" destOrd="0" presId="urn:microsoft.com/office/officeart/2005/8/layout/process1"/>
    <dgm:cxn modelId="{85755346-529A-47B5-8C75-AC47849FAF50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LED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LUZ DE COLORES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7A400D04-816A-4641-BF24-5DFD1B55DE2A}" type="presOf" srcId="{31E6C788-42D1-4CE1-8303-82F5668B90B7}" destId="{E0914852-8722-4D60-BCC9-52DA1B88D922}" srcOrd="0" destOrd="0" presId="urn:microsoft.com/office/officeart/2005/8/layout/process1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E00F880B-AB3B-4905-90E2-E23BDB2C9922}" type="presOf" srcId="{725FC6DC-EDDA-42AD-96B0-8BC4766E5B05}" destId="{415975D1-277B-4E97-9684-2552C5BF152F}" srcOrd="0" destOrd="0" presId="urn:microsoft.com/office/officeart/2005/8/layout/process1"/>
    <dgm:cxn modelId="{9C68D8A2-FF01-4BF0-82FC-842034AEA16D}" type="presOf" srcId="{99D673E1-3378-435E-9E2B-587C352D9572}" destId="{DF4F98FF-6001-49C3-AA47-717D88FE0463}" srcOrd="1" destOrd="0" presId="urn:microsoft.com/office/officeart/2005/8/layout/process1"/>
    <dgm:cxn modelId="{56060009-74C6-469F-9E67-7F276994F26C}" type="presOf" srcId="{2A70D7E1-D9FE-4B2C-B8D2-E2E4B791960B}" destId="{CF755D89-74C2-4178-8B7F-AD8ECA0D4084}" srcOrd="0" destOrd="0" presId="urn:microsoft.com/office/officeart/2005/8/layout/process1"/>
    <dgm:cxn modelId="{719CC5F5-89F2-4DD9-930F-F10FA5A88935}" type="presOf" srcId="{99D673E1-3378-435E-9E2B-587C352D9572}" destId="{AD6EA7C9-D8B0-4492-AC76-CA7664A36EA9}" srcOrd="0" destOrd="0" presId="urn:microsoft.com/office/officeart/2005/8/layout/process1"/>
    <dgm:cxn modelId="{F45C12B4-2AFA-4999-8A19-9B8E09A1AA0B}" type="presParOf" srcId="{E0914852-8722-4D60-BCC9-52DA1B88D922}" destId="{415975D1-277B-4E97-9684-2552C5BF152F}" srcOrd="0" destOrd="0" presId="urn:microsoft.com/office/officeart/2005/8/layout/process1"/>
    <dgm:cxn modelId="{02E544AF-F9C5-4266-99E7-C4DCE421D20F}" type="presParOf" srcId="{E0914852-8722-4D60-BCC9-52DA1B88D922}" destId="{AD6EA7C9-D8B0-4492-AC76-CA7664A36EA9}" srcOrd="1" destOrd="0" presId="urn:microsoft.com/office/officeart/2005/8/layout/process1"/>
    <dgm:cxn modelId="{F789673A-39E5-46F6-9894-C50BDEFF1334}" type="presParOf" srcId="{AD6EA7C9-D8B0-4492-AC76-CA7664A36EA9}" destId="{DF4F98FF-6001-49C3-AA47-717D88FE0463}" srcOrd="0" destOrd="0" presId="urn:microsoft.com/office/officeart/2005/8/layout/process1"/>
    <dgm:cxn modelId="{4A5FDEA8-D68C-493C-90D8-7B182A70C05F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MOTOR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MOVIMIENTO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 custLinFactNeighborX="-16280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33F347B-BFFC-4750-BF21-9259B4F959C0}" type="presOf" srcId="{99D673E1-3378-435E-9E2B-587C352D9572}" destId="{DF4F98FF-6001-49C3-AA47-717D88FE0463}" srcOrd="1" destOrd="0" presId="urn:microsoft.com/office/officeart/2005/8/layout/process1"/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F39B43CA-B603-4536-821C-0C60E9F1EB5B}" type="presOf" srcId="{725FC6DC-EDDA-42AD-96B0-8BC4766E5B05}" destId="{415975D1-277B-4E97-9684-2552C5BF152F}" srcOrd="0" destOrd="0" presId="urn:microsoft.com/office/officeart/2005/8/layout/process1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4B4CF936-B4CA-40D1-9D1C-A7199911C221}" type="presOf" srcId="{31E6C788-42D1-4CE1-8303-82F5668B90B7}" destId="{E0914852-8722-4D60-BCC9-52DA1B88D922}" srcOrd="0" destOrd="0" presId="urn:microsoft.com/office/officeart/2005/8/layout/process1"/>
    <dgm:cxn modelId="{65B302BB-1D1F-4B2B-8D24-A17D461A0722}" type="presOf" srcId="{2A70D7E1-D9FE-4B2C-B8D2-E2E4B791960B}" destId="{CF755D89-74C2-4178-8B7F-AD8ECA0D4084}" srcOrd="0" destOrd="0" presId="urn:microsoft.com/office/officeart/2005/8/layout/process1"/>
    <dgm:cxn modelId="{0D60441E-D3AA-4D7A-B32D-324BAEE40BB9}" type="presOf" srcId="{99D673E1-3378-435E-9E2B-587C352D9572}" destId="{AD6EA7C9-D8B0-4492-AC76-CA7664A36EA9}" srcOrd="0" destOrd="0" presId="urn:microsoft.com/office/officeart/2005/8/layout/process1"/>
    <dgm:cxn modelId="{AD2AC268-A4D5-49A4-A19C-E49B8FE35711}" type="presParOf" srcId="{E0914852-8722-4D60-BCC9-52DA1B88D922}" destId="{415975D1-277B-4E97-9684-2552C5BF152F}" srcOrd="0" destOrd="0" presId="urn:microsoft.com/office/officeart/2005/8/layout/process1"/>
    <dgm:cxn modelId="{B87EBD9C-6FA4-4D8A-87F6-D6E5B4783032}" type="presParOf" srcId="{E0914852-8722-4D60-BCC9-52DA1B88D922}" destId="{AD6EA7C9-D8B0-4492-AC76-CA7664A36EA9}" srcOrd="1" destOrd="0" presId="urn:microsoft.com/office/officeart/2005/8/layout/process1"/>
    <dgm:cxn modelId="{6ACE9B4E-D03E-48DA-965D-20ABEFB7BB41}" type="presParOf" srcId="{AD6EA7C9-D8B0-4492-AC76-CA7664A36EA9}" destId="{DF4F98FF-6001-49C3-AA47-717D88FE0463}" srcOrd="0" destOrd="0" presId="urn:microsoft.com/office/officeart/2005/8/layout/process1"/>
    <dgm:cxn modelId="{FA331E36-A870-4579-B1A3-0CEC14C0F326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ZUMBADOR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SONIDO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</dgm:pt>
  </dgm:ptLst>
  <dgm:cxnLst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48ECAAA3-BFFB-4DEA-8A75-344B07B3383A}" type="presOf" srcId="{725FC6DC-EDDA-42AD-96B0-8BC4766E5B05}" destId="{415975D1-277B-4E97-9684-2552C5BF152F}" srcOrd="0" destOrd="0" presId="urn:microsoft.com/office/officeart/2005/8/layout/process1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9894DF63-27C0-4B73-A278-F1EC527390A5}" type="presOf" srcId="{99D673E1-3378-435E-9E2B-587C352D9572}" destId="{AD6EA7C9-D8B0-4492-AC76-CA7664A36EA9}" srcOrd="0" destOrd="0" presId="urn:microsoft.com/office/officeart/2005/8/layout/process1"/>
    <dgm:cxn modelId="{CAFE2D50-4569-481A-BC7B-DA3278FACFE7}" type="presOf" srcId="{31E6C788-42D1-4CE1-8303-82F5668B90B7}" destId="{E0914852-8722-4D60-BCC9-52DA1B88D922}" srcOrd="0" destOrd="0" presId="urn:microsoft.com/office/officeart/2005/8/layout/process1"/>
    <dgm:cxn modelId="{8D39E87C-035F-4BF3-8BA4-5655A4D9A1CB}" type="presOf" srcId="{99D673E1-3378-435E-9E2B-587C352D9572}" destId="{DF4F98FF-6001-49C3-AA47-717D88FE0463}" srcOrd="1" destOrd="0" presId="urn:microsoft.com/office/officeart/2005/8/layout/process1"/>
    <dgm:cxn modelId="{2A3819C8-4B98-445B-BDE4-8284D53414BA}" type="presOf" srcId="{2A70D7E1-D9FE-4B2C-B8D2-E2E4B791960B}" destId="{CF755D89-74C2-4178-8B7F-AD8ECA0D4084}" srcOrd="0" destOrd="0" presId="urn:microsoft.com/office/officeart/2005/8/layout/process1"/>
    <dgm:cxn modelId="{11FF1689-2EB0-4090-82F5-4207F661069C}" type="presParOf" srcId="{E0914852-8722-4D60-BCC9-52DA1B88D922}" destId="{415975D1-277B-4E97-9684-2552C5BF152F}" srcOrd="0" destOrd="0" presId="urn:microsoft.com/office/officeart/2005/8/layout/process1"/>
    <dgm:cxn modelId="{9C05F86C-46E9-4F08-86B6-1E2B2C949616}" type="presParOf" srcId="{E0914852-8722-4D60-BCC9-52DA1B88D922}" destId="{AD6EA7C9-D8B0-4492-AC76-CA7664A36EA9}" srcOrd="1" destOrd="0" presId="urn:microsoft.com/office/officeart/2005/8/layout/process1"/>
    <dgm:cxn modelId="{09DF5294-B75D-42C2-B578-B34219123AD2}" type="presParOf" srcId="{AD6EA7C9-D8B0-4492-AC76-CA7664A36EA9}" destId="{DF4F98FF-6001-49C3-AA47-717D88FE0463}" srcOrd="0" destOrd="0" presId="urn:microsoft.com/office/officeart/2005/8/layout/process1"/>
    <dgm:cxn modelId="{21BD4BE8-1C54-4098-9491-17B198D82FBB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SENSOR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CAPACITIVO (TACTO)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59B6A0B8-E062-4AF0-A590-EDE2EC87B393}" type="presOf" srcId="{725FC6DC-EDDA-42AD-96B0-8BC4766E5B05}" destId="{415975D1-277B-4E97-9684-2552C5BF152F}" srcOrd="0" destOrd="0" presId="urn:microsoft.com/office/officeart/2005/8/layout/process1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043E5260-0FAC-43A1-9296-AE03B93620C6}" type="presOf" srcId="{31E6C788-42D1-4CE1-8303-82F5668B90B7}" destId="{E0914852-8722-4D60-BCC9-52DA1B88D922}" srcOrd="0" destOrd="0" presId="urn:microsoft.com/office/officeart/2005/8/layout/process1"/>
    <dgm:cxn modelId="{03403F96-2708-46DE-AF57-01BC4697A1C2}" type="presOf" srcId="{99D673E1-3378-435E-9E2B-587C352D9572}" destId="{DF4F98FF-6001-49C3-AA47-717D88FE0463}" srcOrd="1" destOrd="0" presId="urn:microsoft.com/office/officeart/2005/8/layout/process1"/>
    <dgm:cxn modelId="{430801C0-42DE-40F8-BF63-12F120243557}" type="presOf" srcId="{99D673E1-3378-435E-9E2B-587C352D9572}" destId="{AD6EA7C9-D8B0-4492-AC76-CA7664A36EA9}" srcOrd="0" destOrd="0" presId="urn:microsoft.com/office/officeart/2005/8/layout/process1"/>
    <dgm:cxn modelId="{2EBF6E2D-6636-4EEA-931A-69444D69DE43}" type="presOf" srcId="{2A70D7E1-D9FE-4B2C-B8D2-E2E4B791960B}" destId="{CF755D89-74C2-4178-8B7F-AD8ECA0D4084}" srcOrd="0" destOrd="0" presId="urn:microsoft.com/office/officeart/2005/8/layout/process1"/>
    <dgm:cxn modelId="{D39BB724-2D8E-44BD-9C03-430FA66CC1E2}" type="presParOf" srcId="{E0914852-8722-4D60-BCC9-52DA1B88D922}" destId="{415975D1-277B-4E97-9684-2552C5BF152F}" srcOrd="0" destOrd="0" presId="urn:microsoft.com/office/officeart/2005/8/layout/process1"/>
    <dgm:cxn modelId="{60E79A6C-672F-4451-9E0C-A5FA9C5F0E17}" type="presParOf" srcId="{E0914852-8722-4D60-BCC9-52DA1B88D922}" destId="{AD6EA7C9-D8B0-4492-AC76-CA7664A36EA9}" srcOrd="1" destOrd="0" presId="urn:microsoft.com/office/officeart/2005/8/layout/process1"/>
    <dgm:cxn modelId="{859ABEDD-6F72-4A5A-B276-48046D108961}" type="presParOf" srcId="{AD6EA7C9-D8B0-4492-AC76-CA7664A36EA9}" destId="{DF4F98FF-6001-49C3-AA47-717D88FE0463}" srcOrd="0" destOrd="0" presId="urn:microsoft.com/office/officeart/2005/8/layout/process1"/>
    <dgm:cxn modelId="{08A203BE-DA5D-45D5-9C22-DB2414186E21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1E6C788-42D1-4CE1-8303-82F5668B90B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5FC6DC-EDDA-42AD-96B0-8BC4766E5B05}">
      <dgm:prSet phldrT="[Texto]"/>
      <dgm:spPr/>
      <dgm:t>
        <a:bodyPr/>
        <a:lstStyle/>
        <a:p>
          <a:r>
            <a:rPr lang="es-ES" dirty="0" smtClean="0"/>
            <a:t>ACTUADOR</a:t>
          </a:r>
          <a:endParaRPr lang="es-ES" dirty="0"/>
        </a:p>
      </dgm:t>
    </dgm:pt>
    <dgm:pt modelId="{3F647BDF-F2EB-4EEE-9A98-6F8952693FC5}" type="parTrans" cxnId="{F2516B57-A97A-4F54-BC73-F1B70B0BB7F1}">
      <dgm:prSet/>
      <dgm:spPr/>
      <dgm:t>
        <a:bodyPr/>
        <a:lstStyle/>
        <a:p>
          <a:endParaRPr lang="es-ES"/>
        </a:p>
      </dgm:t>
    </dgm:pt>
    <dgm:pt modelId="{99D673E1-3378-435E-9E2B-587C352D9572}" type="sibTrans" cxnId="{F2516B57-A97A-4F54-BC73-F1B70B0BB7F1}">
      <dgm:prSet/>
      <dgm:spPr/>
      <dgm:t>
        <a:bodyPr/>
        <a:lstStyle/>
        <a:p>
          <a:endParaRPr lang="es-ES"/>
        </a:p>
      </dgm:t>
    </dgm:pt>
    <dgm:pt modelId="{2A70D7E1-D9FE-4B2C-B8D2-E2E4B791960B}">
      <dgm:prSet phldrT="[Texto]"/>
      <dgm:spPr/>
      <dgm:t>
        <a:bodyPr/>
        <a:lstStyle/>
        <a:p>
          <a:r>
            <a:rPr lang="es-ES" dirty="0" smtClean="0"/>
            <a:t>SERVOMOTORES (MOVIMIENTO)</a:t>
          </a:r>
          <a:endParaRPr lang="es-ES" dirty="0"/>
        </a:p>
      </dgm:t>
    </dgm:pt>
    <dgm:pt modelId="{79D6C61E-A601-4A63-86C9-26EF906B8CF5}" type="parTrans" cxnId="{49B49134-E130-47E6-BD4C-39856E87733D}">
      <dgm:prSet/>
      <dgm:spPr/>
      <dgm:t>
        <a:bodyPr/>
        <a:lstStyle/>
        <a:p>
          <a:endParaRPr lang="es-ES"/>
        </a:p>
      </dgm:t>
    </dgm:pt>
    <dgm:pt modelId="{FFF13625-66C0-43FB-B687-6DB4E5002C9B}" type="sibTrans" cxnId="{49B49134-E130-47E6-BD4C-39856E87733D}">
      <dgm:prSet/>
      <dgm:spPr/>
      <dgm:t>
        <a:bodyPr/>
        <a:lstStyle/>
        <a:p>
          <a:endParaRPr lang="es-ES"/>
        </a:p>
      </dgm:t>
    </dgm:pt>
    <dgm:pt modelId="{E0914852-8722-4D60-BCC9-52DA1B88D922}" type="pres">
      <dgm:prSet presAssocID="{31E6C788-42D1-4CE1-8303-82F5668B90B7}" presName="Name0" presStyleCnt="0">
        <dgm:presLayoutVars>
          <dgm:dir/>
          <dgm:resizeHandles val="exact"/>
        </dgm:presLayoutVars>
      </dgm:prSet>
      <dgm:spPr/>
    </dgm:pt>
    <dgm:pt modelId="{415975D1-277B-4E97-9684-2552C5BF152F}" type="pres">
      <dgm:prSet presAssocID="{725FC6DC-EDDA-42AD-96B0-8BC4766E5B05}" presName="node" presStyleLbl="node1" presStyleIdx="0" presStyleCnt="2" custLinFactNeighborX="-16280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6EA7C9-D8B0-4492-AC76-CA7664A36EA9}" type="pres">
      <dgm:prSet presAssocID="{99D673E1-3378-435E-9E2B-587C352D9572}" presName="sibTrans" presStyleLbl="sibTrans2D1" presStyleIdx="0" presStyleCnt="1"/>
      <dgm:spPr/>
    </dgm:pt>
    <dgm:pt modelId="{DF4F98FF-6001-49C3-AA47-717D88FE0463}" type="pres">
      <dgm:prSet presAssocID="{99D673E1-3378-435E-9E2B-587C352D9572}" presName="connectorText" presStyleLbl="sibTrans2D1" presStyleIdx="0" presStyleCnt="1"/>
      <dgm:spPr/>
    </dgm:pt>
    <dgm:pt modelId="{CF755D89-74C2-4178-8B7F-AD8ECA0D4084}" type="pres">
      <dgm:prSet presAssocID="{2A70D7E1-D9FE-4B2C-B8D2-E2E4B791960B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B8773D3E-D6D4-4D05-8255-681037DD60D5}" type="presOf" srcId="{2A70D7E1-D9FE-4B2C-B8D2-E2E4B791960B}" destId="{CF755D89-74C2-4178-8B7F-AD8ECA0D4084}" srcOrd="0" destOrd="0" presId="urn:microsoft.com/office/officeart/2005/8/layout/process1"/>
    <dgm:cxn modelId="{49B49134-E130-47E6-BD4C-39856E87733D}" srcId="{31E6C788-42D1-4CE1-8303-82F5668B90B7}" destId="{2A70D7E1-D9FE-4B2C-B8D2-E2E4B791960B}" srcOrd="1" destOrd="0" parTransId="{79D6C61E-A601-4A63-86C9-26EF906B8CF5}" sibTransId="{FFF13625-66C0-43FB-B687-6DB4E5002C9B}"/>
    <dgm:cxn modelId="{F2516B57-A97A-4F54-BC73-F1B70B0BB7F1}" srcId="{31E6C788-42D1-4CE1-8303-82F5668B90B7}" destId="{725FC6DC-EDDA-42AD-96B0-8BC4766E5B05}" srcOrd="0" destOrd="0" parTransId="{3F647BDF-F2EB-4EEE-9A98-6F8952693FC5}" sibTransId="{99D673E1-3378-435E-9E2B-587C352D9572}"/>
    <dgm:cxn modelId="{10C59432-D61A-48AA-A464-1B5071CBF437}" type="presOf" srcId="{99D673E1-3378-435E-9E2B-587C352D9572}" destId="{AD6EA7C9-D8B0-4492-AC76-CA7664A36EA9}" srcOrd="0" destOrd="0" presId="urn:microsoft.com/office/officeart/2005/8/layout/process1"/>
    <dgm:cxn modelId="{1B8958EE-D3E8-4DB2-B12B-22504B5D7DBD}" type="presOf" srcId="{725FC6DC-EDDA-42AD-96B0-8BC4766E5B05}" destId="{415975D1-277B-4E97-9684-2552C5BF152F}" srcOrd="0" destOrd="0" presId="urn:microsoft.com/office/officeart/2005/8/layout/process1"/>
    <dgm:cxn modelId="{9F75FD91-598D-4C30-AE71-AF813383CB4B}" type="presOf" srcId="{99D673E1-3378-435E-9E2B-587C352D9572}" destId="{DF4F98FF-6001-49C3-AA47-717D88FE0463}" srcOrd="1" destOrd="0" presId="urn:microsoft.com/office/officeart/2005/8/layout/process1"/>
    <dgm:cxn modelId="{16E9535F-662C-49F9-B1A6-4AD4E845F9C7}" type="presOf" srcId="{31E6C788-42D1-4CE1-8303-82F5668B90B7}" destId="{E0914852-8722-4D60-BCC9-52DA1B88D922}" srcOrd="0" destOrd="0" presId="urn:microsoft.com/office/officeart/2005/8/layout/process1"/>
    <dgm:cxn modelId="{9880C35A-E31F-4F12-A7E8-1C6EE2D0845E}" type="presParOf" srcId="{E0914852-8722-4D60-BCC9-52DA1B88D922}" destId="{415975D1-277B-4E97-9684-2552C5BF152F}" srcOrd="0" destOrd="0" presId="urn:microsoft.com/office/officeart/2005/8/layout/process1"/>
    <dgm:cxn modelId="{BD21B4B8-4947-4A93-9669-BAEE5766A92B}" type="presParOf" srcId="{E0914852-8722-4D60-BCC9-52DA1B88D922}" destId="{AD6EA7C9-D8B0-4492-AC76-CA7664A36EA9}" srcOrd="1" destOrd="0" presId="urn:microsoft.com/office/officeart/2005/8/layout/process1"/>
    <dgm:cxn modelId="{98F8BFEE-801B-44A1-A9E1-05FA1BB46BFE}" type="presParOf" srcId="{AD6EA7C9-D8B0-4492-AC76-CA7664A36EA9}" destId="{DF4F98FF-6001-49C3-AA47-717D88FE0463}" srcOrd="0" destOrd="0" presId="urn:microsoft.com/office/officeart/2005/8/layout/process1"/>
    <dgm:cxn modelId="{5F3FF3B5-32C8-4D40-B7E5-F603F5AD6C7D}" type="presParOf" srcId="{E0914852-8722-4D60-BCC9-52DA1B88D922}" destId="{CF755D89-74C2-4178-8B7F-AD8ECA0D408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86F0B0-AD4E-4920-9894-D62AC544D48F}">
      <dsp:nvSpPr>
        <dsp:cNvPr id="0" name=""/>
        <dsp:cNvSpPr/>
      </dsp:nvSpPr>
      <dsp:spPr>
        <a:xfrm>
          <a:off x="2438399" y="1890712"/>
          <a:ext cx="1219200" cy="1219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CPU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(bloque de procesamiento)</a:t>
          </a:r>
          <a:endParaRPr lang="es-ES" sz="1200" kern="1200" dirty="0"/>
        </a:p>
      </dsp:txBody>
      <dsp:txXfrm>
        <a:off x="2497915" y="1950228"/>
        <a:ext cx="1100168" cy="1100168"/>
      </dsp:txXfrm>
    </dsp:sp>
    <dsp:sp modelId="{8004D560-485E-48FA-9247-59AA5E4E5DF8}">
      <dsp:nvSpPr>
        <dsp:cNvPr id="0" name=""/>
        <dsp:cNvSpPr/>
      </dsp:nvSpPr>
      <dsp:spPr>
        <a:xfrm rot="16200000">
          <a:off x="2620390" y="1463103"/>
          <a:ext cx="85521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55217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7CE3D5-C973-4510-B546-F11CBA04BD82}">
      <dsp:nvSpPr>
        <dsp:cNvPr id="0" name=""/>
        <dsp:cNvSpPr/>
      </dsp:nvSpPr>
      <dsp:spPr>
        <a:xfrm>
          <a:off x="2639567" y="218630"/>
          <a:ext cx="816864" cy="8168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Programa</a:t>
          </a:r>
          <a:endParaRPr lang="es-ES" sz="1200" kern="1200" dirty="0"/>
        </a:p>
      </dsp:txBody>
      <dsp:txXfrm>
        <a:off x="2679443" y="258506"/>
        <a:ext cx="737112" cy="737112"/>
      </dsp:txXfrm>
    </dsp:sp>
    <dsp:sp modelId="{1828FE11-5F0E-4FFA-942E-D359D180205E}">
      <dsp:nvSpPr>
        <dsp:cNvPr id="0" name=""/>
        <dsp:cNvSpPr/>
      </dsp:nvSpPr>
      <dsp:spPr>
        <a:xfrm rot="21484188">
          <a:off x="3657384" y="2466986"/>
          <a:ext cx="75899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58991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362B2F-4A23-4292-8C0B-F0585AE0EF0B}">
      <dsp:nvSpPr>
        <dsp:cNvPr id="0" name=""/>
        <dsp:cNvSpPr/>
      </dsp:nvSpPr>
      <dsp:spPr>
        <a:xfrm>
          <a:off x="4416161" y="2032007"/>
          <a:ext cx="816864" cy="8168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Actuadores (salida)</a:t>
          </a:r>
          <a:endParaRPr lang="es-ES" sz="1100" kern="1200" dirty="0"/>
        </a:p>
      </dsp:txBody>
      <dsp:txXfrm>
        <a:off x="4456037" y="2071883"/>
        <a:ext cx="737112" cy="737112"/>
      </dsp:txXfrm>
    </dsp:sp>
    <dsp:sp modelId="{C533EABD-4A7A-487F-AC43-AC67BBCFD52B}">
      <dsp:nvSpPr>
        <dsp:cNvPr id="0" name=""/>
        <dsp:cNvSpPr/>
      </dsp:nvSpPr>
      <dsp:spPr>
        <a:xfrm rot="11000772">
          <a:off x="1199507" y="2428482"/>
          <a:ext cx="123994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39949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2D6F7D-BC8B-4786-9D6C-CC124415E312}">
      <dsp:nvSpPr>
        <dsp:cNvPr id="0" name=""/>
        <dsp:cNvSpPr/>
      </dsp:nvSpPr>
      <dsp:spPr>
        <a:xfrm>
          <a:off x="383700" y="1959982"/>
          <a:ext cx="816864" cy="8168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Sensores 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(entrada)</a:t>
          </a:r>
          <a:endParaRPr lang="es-ES" sz="1300" kern="1200" dirty="0"/>
        </a:p>
      </dsp:txBody>
      <dsp:txXfrm>
        <a:off x="423576" y="1999858"/>
        <a:ext cx="737112" cy="73711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1139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SENSOR</a:t>
          </a:r>
          <a:endParaRPr lang="es-ES" sz="1400" kern="1200" dirty="0"/>
        </a:p>
      </dsp:txBody>
      <dsp:txXfrm>
        <a:off x="23882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3391" y="87017"/>
          <a:ext cx="515015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100" kern="1200"/>
        </a:p>
      </dsp:txBody>
      <dsp:txXfrm>
        <a:off x="2673391" y="207511"/>
        <a:ext cx="360511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PIEZOELÉCTRICO(VIBRACIÓN)</a:t>
          </a:r>
          <a:endParaRPr lang="es-ES" sz="1400" kern="1200" dirty="0"/>
        </a:p>
      </dsp:txBody>
      <dsp:txXfrm>
        <a:off x="3424931" y="22743"/>
        <a:ext cx="2383834" cy="73102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0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ACTUADOR</a:t>
          </a:r>
          <a:endParaRPr lang="es-ES" sz="2100" kern="1200" dirty="0"/>
        </a:p>
      </dsp:txBody>
      <dsp:txXfrm>
        <a:off x="22743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2537" y="87017"/>
          <a:ext cx="515619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700" kern="1200"/>
        </a:p>
      </dsp:txBody>
      <dsp:txXfrm>
        <a:off x="2672537" y="207511"/>
        <a:ext cx="360933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SERVOMOTORES (MOVIMIENTO)</a:t>
          </a:r>
          <a:endParaRPr lang="es-ES" sz="2100" kern="1200" dirty="0"/>
        </a:p>
      </dsp:txBody>
      <dsp:txXfrm>
        <a:off x="3424931" y="22743"/>
        <a:ext cx="2383834" cy="73102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1139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SENSOR</a:t>
          </a:r>
          <a:endParaRPr lang="es-ES" sz="2100" kern="1200" dirty="0"/>
        </a:p>
      </dsp:txBody>
      <dsp:txXfrm>
        <a:off x="23882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3391" y="87017"/>
          <a:ext cx="515015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700" kern="1200"/>
        </a:p>
      </dsp:txBody>
      <dsp:txXfrm>
        <a:off x="2673391" y="207511"/>
        <a:ext cx="360511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POTENCIÓMETROS (POSICIÓN)</a:t>
          </a:r>
          <a:endParaRPr lang="es-ES" sz="2100" kern="1200" dirty="0"/>
        </a:p>
      </dsp:txBody>
      <dsp:txXfrm>
        <a:off x="3424931" y="22743"/>
        <a:ext cx="2383834" cy="73102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0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ACTUADOR</a:t>
          </a:r>
          <a:endParaRPr lang="es-ES" sz="2100" kern="1200" dirty="0"/>
        </a:p>
      </dsp:txBody>
      <dsp:txXfrm>
        <a:off x="22743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2537" y="87017"/>
          <a:ext cx="515619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700" kern="1200"/>
        </a:p>
      </dsp:txBody>
      <dsp:txXfrm>
        <a:off x="2672537" y="207511"/>
        <a:ext cx="360933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SERVOMOTORES (MOVIMIENTO)</a:t>
          </a:r>
          <a:endParaRPr lang="es-ES" sz="2100" kern="1200" dirty="0"/>
        </a:p>
      </dsp:txBody>
      <dsp:txXfrm>
        <a:off x="3424931" y="22743"/>
        <a:ext cx="2383834" cy="73102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1139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500" kern="1200" dirty="0" smtClean="0"/>
            <a:t>TIEMPO</a:t>
          </a:r>
          <a:endParaRPr lang="es-ES" sz="3500" kern="1200" dirty="0"/>
        </a:p>
      </dsp:txBody>
      <dsp:txXfrm>
        <a:off x="23882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3391" y="87017"/>
          <a:ext cx="515015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2700" kern="1200"/>
        </a:p>
      </dsp:txBody>
      <dsp:txXfrm>
        <a:off x="2673391" y="207511"/>
        <a:ext cx="360511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500" kern="1200" dirty="0" smtClean="0"/>
            <a:t>RELOJ</a:t>
          </a:r>
          <a:endParaRPr lang="es-ES" sz="3500" kern="1200" dirty="0"/>
        </a:p>
      </dsp:txBody>
      <dsp:txXfrm>
        <a:off x="3424931" y="22743"/>
        <a:ext cx="2383834" cy="7310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0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LUZ/COLOR</a:t>
          </a:r>
          <a:endParaRPr lang="es-ES" sz="2100" kern="1200" dirty="0"/>
        </a:p>
      </dsp:txBody>
      <dsp:txXfrm>
        <a:off x="22743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2537" y="87017"/>
          <a:ext cx="515619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700" kern="1200"/>
        </a:p>
      </dsp:txBody>
      <dsp:txXfrm>
        <a:off x="2672537" y="207511"/>
        <a:ext cx="360933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SENSOR LDR/INFRARROJOS</a:t>
          </a:r>
          <a:endParaRPr lang="es-ES" sz="2100" kern="1200" dirty="0"/>
        </a:p>
      </dsp:txBody>
      <dsp:txXfrm>
        <a:off x="3424931" y="22743"/>
        <a:ext cx="2383834" cy="7310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1139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600" kern="1200" dirty="0" smtClean="0"/>
            <a:t>DISTANCIA</a:t>
          </a:r>
          <a:endParaRPr lang="es-ES" sz="2600" kern="1200" dirty="0"/>
        </a:p>
      </dsp:txBody>
      <dsp:txXfrm>
        <a:off x="23882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3391" y="87017"/>
          <a:ext cx="515015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2100" kern="1200"/>
        </a:p>
      </dsp:txBody>
      <dsp:txXfrm>
        <a:off x="2673391" y="207511"/>
        <a:ext cx="360511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600" kern="1200" dirty="0" smtClean="0"/>
            <a:t>ULTRASONIDOS</a:t>
          </a:r>
          <a:endParaRPr lang="es-ES" sz="2600" kern="1200" dirty="0"/>
        </a:p>
      </dsp:txBody>
      <dsp:txXfrm>
        <a:off x="3424931" y="22743"/>
        <a:ext cx="2383834" cy="7310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1139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dirty="0" smtClean="0"/>
            <a:t>LED</a:t>
          </a:r>
          <a:endParaRPr lang="es-ES" sz="2300" kern="1200" dirty="0"/>
        </a:p>
      </dsp:txBody>
      <dsp:txXfrm>
        <a:off x="23882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3391" y="87017"/>
          <a:ext cx="515015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900" kern="1200"/>
        </a:p>
      </dsp:txBody>
      <dsp:txXfrm>
        <a:off x="2673391" y="207511"/>
        <a:ext cx="360511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dirty="0" smtClean="0"/>
            <a:t>LUZ DE COLORES</a:t>
          </a:r>
          <a:endParaRPr lang="es-ES" sz="2300" kern="1200" dirty="0"/>
        </a:p>
      </dsp:txBody>
      <dsp:txXfrm>
        <a:off x="3424931" y="22743"/>
        <a:ext cx="2383834" cy="73102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0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000" kern="1200" dirty="0" smtClean="0"/>
            <a:t>MOTOR</a:t>
          </a:r>
          <a:endParaRPr lang="es-ES" sz="3000" kern="1200" dirty="0"/>
        </a:p>
      </dsp:txBody>
      <dsp:txXfrm>
        <a:off x="22743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2537" y="87017"/>
          <a:ext cx="515619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2400" kern="1200"/>
        </a:p>
      </dsp:txBody>
      <dsp:txXfrm>
        <a:off x="2672537" y="207511"/>
        <a:ext cx="360933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000" kern="1200" dirty="0" smtClean="0"/>
            <a:t>MOVIMIENTO</a:t>
          </a:r>
          <a:endParaRPr lang="es-ES" sz="3000" kern="1200" dirty="0"/>
        </a:p>
      </dsp:txBody>
      <dsp:txXfrm>
        <a:off x="3424931" y="22743"/>
        <a:ext cx="2383834" cy="73102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1139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300" kern="1200" dirty="0" smtClean="0"/>
            <a:t>ZUMBADOR</a:t>
          </a:r>
          <a:endParaRPr lang="es-ES" sz="3300" kern="1200" dirty="0"/>
        </a:p>
      </dsp:txBody>
      <dsp:txXfrm>
        <a:off x="23882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3391" y="87017"/>
          <a:ext cx="515015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2700" kern="1200"/>
        </a:p>
      </dsp:txBody>
      <dsp:txXfrm>
        <a:off x="2673391" y="207511"/>
        <a:ext cx="360511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300" kern="1200" dirty="0" smtClean="0"/>
            <a:t>SONIDO</a:t>
          </a:r>
          <a:endParaRPr lang="es-ES" sz="3300" kern="1200" dirty="0"/>
        </a:p>
      </dsp:txBody>
      <dsp:txXfrm>
        <a:off x="3424931" y="22743"/>
        <a:ext cx="2383834" cy="73102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1139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SENSOR</a:t>
          </a:r>
          <a:endParaRPr lang="es-ES" sz="2100" kern="1200" dirty="0"/>
        </a:p>
      </dsp:txBody>
      <dsp:txXfrm>
        <a:off x="23882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3391" y="87017"/>
          <a:ext cx="515015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700" kern="1200"/>
        </a:p>
      </dsp:txBody>
      <dsp:txXfrm>
        <a:off x="2673391" y="207511"/>
        <a:ext cx="360511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CAPACITIVO (TACTO)</a:t>
          </a:r>
          <a:endParaRPr lang="es-ES" sz="2100" kern="1200" dirty="0"/>
        </a:p>
      </dsp:txBody>
      <dsp:txXfrm>
        <a:off x="3424931" y="22743"/>
        <a:ext cx="2383834" cy="73102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75D1-277B-4E97-9684-2552C5BF152F}">
      <dsp:nvSpPr>
        <dsp:cNvPr id="0" name=""/>
        <dsp:cNvSpPr/>
      </dsp:nvSpPr>
      <dsp:spPr>
        <a:xfrm>
          <a:off x="0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ACTUADOR</a:t>
          </a:r>
          <a:endParaRPr lang="es-ES" sz="2100" kern="1200" dirty="0"/>
        </a:p>
      </dsp:txBody>
      <dsp:txXfrm>
        <a:off x="22743" y="22743"/>
        <a:ext cx="2383834" cy="731020"/>
      </dsp:txXfrm>
    </dsp:sp>
    <dsp:sp modelId="{AD6EA7C9-D8B0-4492-AC76-CA7664A36EA9}">
      <dsp:nvSpPr>
        <dsp:cNvPr id="0" name=""/>
        <dsp:cNvSpPr/>
      </dsp:nvSpPr>
      <dsp:spPr>
        <a:xfrm>
          <a:off x="2672537" y="87017"/>
          <a:ext cx="515619" cy="6024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700" kern="1200"/>
        </a:p>
      </dsp:txBody>
      <dsp:txXfrm>
        <a:off x="2672537" y="207511"/>
        <a:ext cx="360933" cy="361483"/>
      </dsp:txXfrm>
    </dsp:sp>
    <dsp:sp modelId="{CF755D89-74C2-4178-8B7F-AD8ECA0D4084}">
      <dsp:nvSpPr>
        <dsp:cNvPr id="0" name=""/>
        <dsp:cNvSpPr/>
      </dsp:nvSpPr>
      <dsp:spPr>
        <a:xfrm>
          <a:off x="3402188" y="0"/>
          <a:ext cx="2429320" cy="7765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100" kern="1200" dirty="0" smtClean="0"/>
            <a:t>SERVOMOTORES (MOVIMIENTO)</a:t>
          </a:r>
          <a:endParaRPr lang="es-ES" sz="2100" kern="1200" dirty="0"/>
        </a:p>
      </dsp:txBody>
      <dsp:txXfrm>
        <a:off x="3424931" y="22743"/>
        <a:ext cx="2383834" cy="731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F8BBC-7B00-4A7D-9543-C104EE1BF6B3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08DF40-1996-47A8-9D25-A69F0015CCA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10026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B6ABE-79F6-433D-A93A-C4A381BB2BF9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CE406-DCF9-4586-B035-A802396C321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9834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F769A3AA-E31C-40E4-9D20-9AEEC85C54F4}" type="datetimeFigureOut">
              <a:rPr lang="es-ES" smtClean="0"/>
              <a:t>10/06/2018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970A053A-D582-4C1E-B307-C834183AB7BA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Layout" Target="../diagrams/layout4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diagramData" Target="../diagrams/data4.xml"/><Relationship Id="rId2" Type="http://schemas.openxmlformats.org/officeDocument/2006/relationships/diagramData" Target="../diagrams/data2.xml"/><Relationship Id="rId16" Type="http://schemas.microsoft.com/office/2007/relationships/diagramDrawing" Target="../diagrams/drawing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5" Type="http://schemas.openxmlformats.org/officeDocument/2006/relationships/diagramColors" Target="../diagrams/colors4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13" Type="http://schemas.openxmlformats.org/officeDocument/2006/relationships/diagramLayout" Target="../diagrams/layout7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12" Type="http://schemas.openxmlformats.org/officeDocument/2006/relationships/diagramData" Target="../diagrams/data7.xml"/><Relationship Id="rId2" Type="http://schemas.openxmlformats.org/officeDocument/2006/relationships/diagramData" Target="../diagrams/data5.xml"/><Relationship Id="rId16" Type="http://schemas.microsoft.com/office/2007/relationships/diagramDrawing" Target="../diagrams/drawing7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5" Type="http://schemas.openxmlformats.org/officeDocument/2006/relationships/diagramColors" Target="../diagrams/colors7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Relationship Id="rId1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.xml"/><Relationship Id="rId3" Type="http://schemas.openxmlformats.org/officeDocument/2006/relationships/diagramLayout" Target="../diagrams/layout8.xml"/><Relationship Id="rId7" Type="http://schemas.openxmlformats.org/officeDocument/2006/relationships/diagramData" Target="../diagrams/data9.xml"/><Relationship Id="rId12" Type="http://schemas.openxmlformats.org/officeDocument/2006/relationships/image" Target="../media/image11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8.xml"/><Relationship Id="rId11" Type="http://schemas.microsoft.com/office/2007/relationships/diagramDrawing" Target="../diagrams/drawing9.xml"/><Relationship Id="rId5" Type="http://schemas.openxmlformats.org/officeDocument/2006/relationships/diagramColors" Target="../diagrams/colors8.xml"/><Relationship Id="rId10" Type="http://schemas.openxmlformats.org/officeDocument/2006/relationships/diagramColors" Target="../diagrams/colors9.xml"/><Relationship Id="rId4" Type="http://schemas.openxmlformats.org/officeDocument/2006/relationships/diagramQuickStyle" Target="../diagrams/quickStyle8.xml"/><Relationship Id="rId9" Type="http://schemas.openxmlformats.org/officeDocument/2006/relationships/diagramQuickStyle" Target="../diagrams/quickStyle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3" Type="http://schemas.openxmlformats.org/officeDocument/2006/relationships/diagramLayout" Target="../diagrams/layout10.xml"/><Relationship Id="rId7" Type="http://schemas.openxmlformats.org/officeDocument/2006/relationships/diagramData" Target="../diagrams/data11.xml"/><Relationship Id="rId12" Type="http://schemas.openxmlformats.org/officeDocument/2006/relationships/image" Target="../media/image12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0.xml"/><Relationship Id="rId11" Type="http://schemas.microsoft.com/office/2007/relationships/diagramDrawing" Target="../diagrams/drawing11.xml"/><Relationship Id="rId5" Type="http://schemas.openxmlformats.org/officeDocument/2006/relationships/diagramColors" Target="../diagrams/colors10.xml"/><Relationship Id="rId10" Type="http://schemas.openxmlformats.org/officeDocument/2006/relationships/diagramColors" Target="../diagrams/colors11.xml"/><Relationship Id="rId4" Type="http://schemas.openxmlformats.org/officeDocument/2006/relationships/diagramQuickStyle" Target="../diagrams/quickStyle10.xml"/><Relationship Id="rId9" Type="http://schemas.openxmlformats.org/officeDocument/2006/relationships/diagramQuickStyle" Target="../diagrams/quickStyle1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3.xml"/><Relationship Id="rId3" Type="http://schemas.openxmlformats.org/officeDocument/2006/relationships/diagramLayout" Target="../diagrams/layout12.xml"/><Relationship Id="rId7" Type="http://schemas.openxmlformats.org/officeDocument/2006/relationships/diagramData" Target="../diagrams/data13.xml"/><Relationship Id="rId12" Type="http://schemas.openxmlformats.org/officeDocument/2006/relationships/image" Target="../media/image13.jpe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2.xml"/><Relationship Id="rId11" Type="http://schemas.microsoft.com/office/2007/relationships/diagramDrawing" Target="../diagrams/drawing13.xml"/><Relationship Id="rId5" Type="http://schemas.openxmlformats.org/officeDocument/2006/relationships/diagramColors" Target="../diagrams/colors12.xml"/><Relationship Id="rId10" Type="http://schemas.openxmlformats.org/officeDocument/2006/relationships/diagramColors" Target="../diagrams/colors13.xml"/><Relationship Id="rId4" Type="http://schemas.openxmlformats.org/officeDocument/2006/relationships/diagramQuickStyle" Target="../diagrams/quickStyle12.xml"/><Relationship Id="rId9" Type="http://schemas.openxmlformats.org/officeDocument/2006/relationships/diagramQuickStyle" Target="../diagrams/quickStyl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4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image" Target="../media/image15.png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7" Type="http://schemas.openxmlformats.org/officeDocument/2006/relationships/image" Target="../media/image16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17.jpe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7" Type="http://schemas.openxmlformats.org/officeDocument/2006/relationships/image" Target="../media/image18.png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Rectángulo"/>
          <p:cNvSpPr/>
          <p:nvPr/>
        </p:nvSpPr>
        <p:spPr>
          <a:xfrm>
            <a:off x="2411760" y="980728"/>
            <a:ext cx="417646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ES" sz="5400" b="1" spc="50" dirty="0">
                <a:ln w="11430"/>
                <a:gradFill>
                  <a:gsLst>
                    <a:gs pos="25000">
                      <a:srgbClr val="AA2B1E">
                        <a:satMod val="155000"/>
                      </a:srgbClr>
                    </a:gs>
                    <a:gs pos="100000">
                      <a:srgbClr val="AA2B1E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 </a:t>
            </a:r>
            <a:r>
              <a:rPr lang="es-ES" sz="6600" b="1" spc="50" dirty="0" smtClean="0">
                <a:ln w="11430"/>
                <a:gradFill>
                  <a:gsLst>
                    <a:gs pos="25000">
                      <a:srgbClr val="AA2B1E">
                        <a:satMod val="155000"/>
                      </a:srgbClr>
                    </a:gs>
                    <a:gs pos="100000">
                      <a:srgbClr val="AA2B1E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Jokerman" pitchFamily="82" charset="0"/>
              </a:rPr>
              <a:t>Robótica</a:t>
            </a:r>
            <a:endParaRPr lang="es-ES" sz="6600" b="1" spc="50" dirty="0">
              <a:ln w="11430"/>
              <a:gradFill>
                <a:gsLst>
                  <a:gs pos="25000">
                    <a:srgbClr val="AA2B1E">
                      <a:satMod val="155000"/>
                    </a:srgbClr>
                  </a:gs>
                  <a:gs pos="100000">
                    <a:srgbClr val="AA2B1E">
                      <a:shade val="45000"/>
                      <a:satMod val="165000"/>
                    </a:srgb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Jokerman" pitchFamily="82" charset="0"/>
            </a:endParaRPr>
          </a:p>
        </p:txBody>
      </p:sp>
      <p:sp>
        <p:nvSpPr>
          <p:cNvPr id="11" name="10 Rectángulo"/>
          <p:cNvSpPr/>
          <p:nvPr/>
        </p:nvSpPr>
        <p:spPr>
          <a:xfrm>
            <a:off x="2871056" y="2967335"/>
            <a:ext cx="340189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s-ES" sz="3600" b="1" cap="none" spc="0" dirty="0" smtClean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Presentado por :</a:t>
            </a:r>
            <a:endParaRPr lang="es-ES" sz="3600" b="1" cap="none" spc="0" dirty="0">
              <a:ln>
                <a:prstDash val="solid"/>
              </a:ln>
              <a:gradFill rotWithShape="1">
                <a:gsLst>
                  <a:gs pos="0">
                    <a:schemeClr val="accent4">
                      <a:tint val="70000"/>
                      <a:satMod val="200000"/>
                    </a:schemeClr>
                  </a:gs>
                  <a:gs pos="40000">
                    <a:schemeClr val="accent4">
                      <a:tint val="90000"/>
                      <a:satMod val="130000"/>
                    </a:schemeClr>
                  </a:gs>
                  <a:gs pos="50000">
                    <a:schemeClr val="accent4">
                      <a:tint val="90000"/>
                      <a:satMod val="130000"/>
                    </a:schemeClr>
                  </a:gs>
                  <a:gs pos="68000">
                    <a:schemeClr val="accent4">
                      <a:tint val="90000"/>
                      <a:satMod val="130000"/>
                    </a:schemeClr>
                  </a:gs>
                  <a:gs pos="100000">
                    <a:schemeClr val="accent4">
                      <a:tint val="70000"/>
                      <a:satMod val="200000"/>
                    </a:schemeClr>
                  </a:gs>
                </a:gsLst>
                <a:lin ang="5400000"/>
              </a:gra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13" name="12 Rectángulo"/>
          <p:cNvSpPr/>
          <p:nvPr/>
        </p:nvSpPr>
        <p:spPr>
          <a:xfrm>
            <a:off x="4479634" y="2967335"/>
            <a:ext cx="18473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s-E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2414109" y="3954494"/>
            <a:ext cx="4680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2CFDF8"/>
                </a:solidFill>
                <a:latin typeface="Comic Sans MS" pitchFamily="66" charset="0"/>
              </a:rPr>
              <a:t>María Gómez</a:t>
            </a:r>
          </a:p>
          <a:p>
            <a:pPr algn="ctr"/>
            <a:r>
              <a:rPr lang="es-ES" sz="2400" dirty="0" smtClean="0">
                <a:solidFill>
                  <a:srgbClr val="2F23FF"/>
                </a:solidFill>
                <a:latin typeface="Comic Sans MS" pitchFamily="66" charset="0"/>
              </a:rPr>
              <a:t>Antonio Gómez</a:t>
            </a:r>
          </a:p>
          <a:p>
            <a:pPr algn="ctr"/>
            <a:r>
              <a:rPr lang="es-ES" sz="2400" dirty="0" smtClean="0">
                <a:solidFill>
                  <a:srgbClr val="4392DF"/>
                </a:solidFill>
                <a:latin typeface="Comic Sans MS" pitchFamily="66" charset="0"/>
              </a:rPr>
              <a:t>Sara Gómez</a:t>
            </a:r>
          </a:p>
          <a:p>
            <a:pPr algn="ctr"/>
            <a:r>
              <a:rPr lang="es-ES" sz="2400" dirty="0" smtClean="0">
                <a:solidFill>
                  <a:srgbClr val="6666FF"/>
                </a:solidFill>
                <a:latin typeface="Comic Sans MS" pitchFamily="66" charset="0"/>
              </a:rPr>
              <a:t>Lola Nogueras</a:t>
            </a:r>
          </a:p>
        </p:txBody>
      </p:sp>
      <p:sp>
        <p:nvSpPr>
          <p:cNvPr id="15" name="14 Rectángulo"/>
          <p:cNvSpPr/>
          <p:nvPr/>
        </p:nvSpPr>
        <p:spPr>
          <a:xfrm>
            <a:off x="4479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s-E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00921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¿Cómo funciona un robot?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graphicFrame>
        <p:nvGraphicFramePr>
          <p:cNvPr id="2" name="1 Diagrama"/>
          <p:cNvGraphicFramePr/>
          <p:nvPr>
            <p:extLst>
              <p:ext uri="{D42A27DB-BD31-4B8C-83A1-F6EECF244321}">
                <p14:modId xmlns:p14="http://schemas.microsoft.com/office/powerpoint/2010/main" val="3637063056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6793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¿Cómo funciona un robot?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1295636" y="1988840"/>
            <a:ext cx="669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LOS SENSORES MIDEN UNA MAGNITUD FÍSICA</a:t>
            </a:r>
            <a:endParaRPr lang="es-ES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526051608"/>
              </p:ext>
            </p:extLst>
          </p:nvPr>
        </p:nvGraphicFramePr>
        <p:xfrm>
          <a:off x="1403648" y="236405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175899611"/>
              </p:ext>
            </p:extLst>
          </p:nvPr>
        </p:nvGraphicFramePr>
        <p:xfrm>
          <a:off x="1475656" y="3501008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8 Diagrama"/>
          <p:cNvGraphicFramePr/>
          <p:nvPr>
            <p:extLst>
              <p:ext uri="{D42A27DB-BD31-4B8C-83A1-F6EECF244321}">
                <p14:modId xmlns:p14="http://schemas.microsoft.com/office/powerpoint/2010/main" val="4170111928"/>
              </p:ext>
            </p:extLst>
          </p:nvPr>
        </p:nvGraphicFramePr>
        <p:xfrm>
          <a:off x="1475656" y="4509120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133601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¿Cómo funciona un robot?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1295636" y="1988840"/>
            <a:ext cx="669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LA CPU ACTIVA O DESACTIVA LOS ACTUADORES, QUE </a:t>
            </a:r>
            <a:r>
              <a:rPr lang="es-ES" b="1" dirty="0" smtClean="0"/>
              <a:t>ACTÚAN</a:t>
            </a:r>
            <a:endParaRPr lang="es-ES" dirty="0"/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1160987244"/>
              </p:ext>
            </p:extLst>
          </p:nvPr>
        </p:nvGraphicFramePr>
        <p:xfrm>
          <a:off x="1403648" y="236405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895267445"/>
              </p:ext>
            </p:extLst>
          </p:nvPr>
        </p:nvGraphicFramePr>
        <p:xfrm>
          <a:off x="1475656" y="3501008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8 Diagrama"/>
          <p:cNvGraphicFramePr/>
          <p:nvPr>
            <p:extLst>
              <p:ext uri="{D42A27DB-BD31-4B8C-83A1-F6EECF244321}">
                <p14:modId xmlns:p14="http://schemas.microsoft.com/office/powerpoint/2010/main" val="3816382555"/>
              </p:ext>
            </p:extLst>
          </p:nvPr>
        </p:nvGraphicFramePr>
        <p:xfrm>
          <a:off x="1475656" y="4509120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03244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ROBOT COSQUILLAS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3108757650"/>
              </p:ext>
            </p:extLst>
          </p:nvPr>
        </p:nvGraphicFramePr>
        <p:xfrm>
          <a:off x="1329606" y="1404465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506731340"/>
              </p:ext>
            </p:extLst>
          </p:nvPr>
        </p:nvGraphicFramePr>
        <p:xfrm>
          <a:off x="1362828" y="220486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169" y="3429000"/>
            <a:ext cx="2950294" cy="2213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888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CAJA KNOCK </a:t>
            </a:r>
            <a:r>
              <a:rPr lang="es-ES" sz="2400" dirty="0" err="1" smtClean="0">
                <a:solidFill>
                  <a:srgbClr val="811BFA"/>
                </a:solidFill>
                <a:latin typeface="Snap ITC" pitchFamily="82" charset="0"/>
              </a:rPr>
              <a:t>KNOCK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936797676"/>
              </p:ext>
            </p:extLst>
          </p:nvPr>
        </p:nvGraphicFramePr>
        <p:xfrm>
          <a:off x="1329606" y="1404465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3045087860"/>
              </p:ext>
            </p:extLst>
          </p:nvPr>
        </p:nvGraphicFramePr>
        <p:xfrm>
          <a:off x="1362828" y="220486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3140968"/>
            <a:ext cx="3262703" cy="2447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461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BRAZO ROBÓTICO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graphicFrame>
        <p:nvGraphicFramePr>
          <p:cNvPr id="5" name="4 Diagrama"/>
          <p:cNvGraphicFramePr/>
          <p:nvPr>
            <p:extLst>
              <p:ext uri="{D42A27DB-BD31-4B8C-83A1-F6EECF244321}">
                <p14:modId xmlns:p14="http://schemas.microsoft.com/office/powerpoint/2010/main" val="3615064035"/>
              </p:ext>
            </p:extLst>
          </p:nvPr>
        </p:nvGraphicFramePr>
        <p:xfrm>
          <a:off x="1329606" y="1404465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3706617621"/>
              </p:ext>
            </p:extLst>
          </p:nvPr>
        </p:nvGraphicFramePr>
        <p:xfrm>
          <a:off x="1362828" y="220486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3501008"/>
            <a:ext cx="2920951" cy="2191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4408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ROBOTS PROGRAMABLES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2146566915"/>
              </p:ext>
            </p:extLst>
          </p:nvPr>
        </p:nvGraphicFramePr>
        <p:xfrm>
          <a:off x="1362828" y="220486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1 Rectángulo"/>
          <p:cNvSpPr/>
          <p:nvPr/>
        </p:nvSpPr>
        <p:spPr>
          <a:xfrm>
            <a:off x="2533398" y="1844824"/>
            <a:ext cx="42212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</a:rPr>
              <a:t>ESCORNABOT</a:t>
            </a:r>
            <a:endParaRPr lang="es-E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5507" y="2852936"/>
            <a:ext cx="3837001" cy="2878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660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ROBOTS PROGRAMABLES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3157402841"/>
              </p:ext>
            </p:extLst>
          </p:nvPr>
        </p:nvGraphicFramePr>
        <p:xfrm>
          <a:off x="1362828" y="220486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1 Rectángulo"/>
          <p:cNvSpPr/>
          <p:nvPr/>
        </p:nvSpPr>
        <p:spPr>
          <a:xfrm>
            <a:off x="2877917" y="1844824"/>
            <a:ext cx="35321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</a:rPr>
              <a:t>ZOWI/OTTO</a:t>
            </a:r>
            <a:endParaRPr lang="es-E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858" y="2924944"/>
            <a:ext cx="3857055" cy="2893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285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ROBOTS PROGRAMABLES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3914785794"/>
              </p:ext>
            </p:extLst>
          </p:nvPr>
        </p:nvGraphicFramePr>
        <p:xfrm>
          <a:off x="1362828" y="220486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1 Rectángulo"/>
          <p:cNvSpPr/>
          <p:nvPr/>
        </p:nvSpPr>
        <p:spPr>
          <a:xfrm>
            <a:off x="2888246" y="1844824"/>
            <a:ext cx="35115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EVOLUTION</a:t>
            </a:r>
            <a:endParaRPr lang="es-E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2996952"/>
            <a:ext cx="3497015" cy="2623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2019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ROBOTS PROGRAMABLES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536184097"/>
              </p:ext>
            </p:extLst>
          </p:nvPr>
        </p:nvGraphicFramePr>
        <p:xfrm>
          <a:off x="1362828" y="220486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1 Rectángulo"/>
          <p:cNvSpPr/>
          <p:nvPr/>
        </p:nvSpPr>
        <p:spPr>
          <a:xfrm>
            <a:off x="2804990" y="1844824"/>
            <a:ext cx="36780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RENACUAJO</a:t>
            </a:r>
            <a:endParaRPr lang="es-E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10242" name="Picture 2" descr="Resultado de imagen de RENACUAJO BQ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636912"/>
            <a:ext cx="3362325" cy="336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39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Rectángulo"/>
          <p:cNvSpPr/>
          <p:nvPr/>
        </p:nvSpPr>
        <p:spPr>
          <a:xfrm>
            <a:off x="1331641" y="1072350"/>
            <a:ext cx="626469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s-ES" sz="3600" b="1" cap="all" spc="0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  <a:latin typeface="Comic Sans MS" pitchFamily="66" charset="0"/>
              </a:rPr>
              <a:t>¿Qué es la robótica?</a:t>
            </a:r>
            <a:endParaRPr lang="es-ES" sz="36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  <a:latin typeface="Comic Sans MS" pitchFamily="66" charset="0"/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1763688" y="1916832"/>
            <a:ext cx="55446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latin typeface="Comic Sans MS" pitchFamily="66" charset="0"/>
              </a:rPr>
              <a:t>¡</a:t>
            </a:r>
            <a:r>
              <a:rPr lang="es-ES" sz="2000" dirty="0" smtClean="0">
                <a:latin typeface="Comic Sans MS" pitchFamily="66" charset="0"/>
              </a:rPr>
              <a:t>La robótica no </a:t>
            </a:r>
            <a:r>
              <a:rPr lang="es-ES" sz="2000" dirty="0" smtClean="0">
                <a:latin typeface="Comic Sans MS" pitchFamily="66" charset="0"/>
              </a:rPr>
              <a:t>sólo </a:t>
            </a:r>
            <a:r>
              <a:rPr lang="es-ES" sz="2000" dirty="0" smtClean="0">
                <a:latin typeface="Comic Sans MS" pitchFamily="66" charset="0"/>
              </a:rPr>
              <a:t>es construir robots!</a:t>
            </a:r>
          </a:p>
          <a:p>
            <a:r>
              <a:rPr lang="es-ES" sz="2000" dirty="0" smtClean="0">
                <a:latin typeface="Comic Sans MS" pitchFamily="66" charset="0"/>
              </a:rPr>
              <a:t>También debes tener mucha paciencia, ser hábil con tus manos, saber  muchas cosas de geometría, calculo, informática …  </a:t>
            </a:r>
            <a:endParaRPr lang="es-ES" sz="2000" dirty="0">
              <a:latin typeface="Comic Sans MS" pitchFamily="66" charset="0"/>
            </a:endParaRPr>
          </a:p>
        </p:txBody>
      </p:sp>
      <p:pic>
        <p:nvPicPr>
          <p:cNvPr id="1026" name="Picture 2" descr="Resultado de imagen de primer plano de oficinista en su trabajo pensand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356992"/>
            <a:ext cx="2619375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1801018" y="5217864"/>
            <a:ext cx="27003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latin typeface="Comic Sans MS" pitchFamily="66" charset="0"/>
                <a:cs typeface="David" pitchFamily="34" charset="-79"/>
              </a:rPr>
              <a:t>Si piensas </a:t>
            </a:r>
            <a:r>
              <a:rPr lang="es-ES" sz="1400" dirty="0" smtClean="0">
                <a:latin typeface="Comic Sans MS" pitchFamily="66" charset="0"/>
                <a:cs typeface="David" pitchFamily="34" charset="-79"/>
              </a:rPr>
              <a:t>meticulosamente </a:t>
            </a:r>
            <a:r>
              <a:rPr lang="es-ES" sz="1400" dirty="0" smtClean="0">
                <a:latin typeface="Comic Sans MS" pitchFamily="66" charset="0"/>
                <a:cs typeface="David" pitchFamily="34" charset="-79"/>
              </a:rPr>
              <a:t>y eres creativo</a:t>
            </a:r>
            <a:r>
              <a:rPr lang="es-ES" sz="2400" dirty="0" smtClean="0">
                <a:latin typeface="Comic Sans MS" pitchFamily="66" charset="0"/>
                <a:cs typeface="David" pitchFamily="34" charset="-79"/>
              </a:rPr>
              <a:t>…</a:t>
            </a:r>
            <a:endParaRPr lang="es-ES" sz="2000" dirty="0">
              <a:latin typeface="Comic Sans MS" pitchFamily="66" charset="0"/>
              <a:cs typeface="David" pitchFamily="34" charset="-79"/>
            </a:endParaRPr>
          </a:p>
        </p:txBody>
      </p:sp>
      <p:sp>
        <p:nvSpPr>
          <p:cNvPr id="3" name="AutoShape 4" descr="Resultado de imagen de wally pixar"/>
          <p:cNvSpPr>
            <a:spLocks noChangeAspect="1" noChangeArrowheads="1"/>
          </p:cNvSpPr>
          <p:nvPr/>
        </p:nvSpPr>
        <p:spPr bwMode="auto">
          <a:xfrm>
            <a:off x="155575" y="-1608138"/>
            <a:ext cx="3362325" cy="336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030" name="Picture 6" descr="Resultado de imagen de wally pixa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2732" y="3369122"/>
            <a:ext cx="1779476" cy="1779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5220072" y="5200912"/>
            <a:ext cx="2376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latin typeface="Comic Sans MS" pitchFamily="66" charset="0"/>
              </a:rPr>
              <a:t>¡Llegaras a crear esto!</a:t>
            </a:r>
            <a:endParaRPr lang="es-ES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506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ROBOTS PROGRAMABLES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1442034338"/>
              </p:ext>
            </p:extLst>
          </p:nvPr>
        </p:nvGraphicFramePr>
        <p:xfrm>
          <a:off x="1362828" y="2204864"/>
          <a:ext cx="5832648" cy="776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1 Rectángulo"/>
          <p:cNvSpPr/>
          <p:nvPr/>
        </p:nvSpPr>
        <p:spPr>
          <a:xfrm>
            <a:off x="1788722" y="1844824"/>
            <a:ext cx="57106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INMOOV (ANDROS)</a:t>
            </a:r>
            <a:endParaRPr lang="es-E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7503" y="2924944"/>
            <a:ext cx="3713039" cy="2785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070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1907704" y="836712"/>
            <a:ext cx="5760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 smtClean="0">
                <a:solidFill>
                  <a:schemeClr val="accent1"/>
                </a:solidFill>
              </a:rPr>
              <a:t>¿Qué es un</a:t>
            </a:r>
            <a:r>
              <a:rPr lang="es-ES" sz="4800" dirty="0">
                <a:solidFill>
                  <a:schemeClr val="accent1"/>
                </a:solidFill>
              </a:rPr>
              <a:t> </a:t>
            </a:r>
            <a:r>
              <a:rPr lang="es-ES" sz="4800" dirty="0" smtClean="0">
                <a:solidFill>
                  <a:srgbClr val="5F5F5F"/>
                </a:solidFill>
              </a:rPr>
              <a:t>ROBOT </a:t>
            </a:r>
            <a:r>
              <a:rPr lang="es-ES" sz="4000" dirty="0" smtClean="0">
                <a:solidFill>
                  <a:schemeClr val="accent1"/>
                </a:solidFill>
              </a:rPr>
              <a:t>?</a:t>
            </a:r>
            <a:endParaRPr lang="es-ES" sz="4000" dirty="0">
              <a:solidFill>
                <a:schemeClr val="accent1"/>
              </a:solidFill>
            </a:endParaRPr>
          </a:p>
        </p:txBody>
      </p:sp>
      <p:sp>
        <p:nvSpPr>
          <p:cNvPr id="2" name="1 CuadroTexto"/>
          <p:cNvSpPr txBox="1"/>
          <p:nvPr/>
        </p:nvSpPr>
        <p:spPr>
          <a:xfrm>
            <a:off x="899592" y="1772816"/>
            <a:ext cx="70567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s-ES" sz="1600" dirty="0">
                <a:latin typeface="Aharoni" pitchFamily="2" charset="-79"/>
                <a:cs typeface="Aharoni" pitchFamily="2" charset="-79"/>
              </a:rPr>
              <a:t>E</a:t>
            </a:r>
            <a:r>
              <a:rPr lang="es-ES" sz="1600" dirty="0" smtClean="0">
                <a:latin typeface="Aharoni" pitchFamily="2" charset="-79"/>
                <a:cs typeface="Aharoni" pitchFamily="2" charset="-79"/>
              </a:rPr>
              <a:t>ntidad </a:t>
            </a:r>
            <a:r>
              <a:rPr lang="es-ES" sz="1600" dirty="0">
                <a:latin typeface="Aharoni" pitchFamily="2" charset="-79"/>
                <a:cs typeface="Aharoni" pitchFamily="2" charset="-79"/>
              </a:rPr>
              <a:t>virtual o mecánica </a:t>
            </a:r>
            <a:r>
              <a:rPr lang="es-ES" sz="1600" dirty="0" smtClean="0">
                <a:latin typeface="Aharoni" pitchFamily="2" charset="-79"/>
                <a:cs typeface="Aharoni" pitchFamily="2" charset="-79"/>
              </a:rPr>
              <a:t>artificial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s-ES" sz="1600" dirty="0" smtClean="0">
                <a:latin typeface="Aharoni" pitchFamily="2" charset="-79"/>
                <a:cs typeface="Aharoni" pitchFamily="2" charset="-79"/>
              </a:rPr>
              <a:t>-</a:t>
            </a:r>
            <a:r>
              <a:rPr lang="es-ES" sz="1600" b="1" dirty="0"/>
              <a:t>M</a:t>
            </a:r>
            <a:r>
              <a:rPr lang="es-ES" sz="1600" b="1" dirty="0" smtClean="0"/>
              <a:t>áquina </a:t>
            </a:r>
            <a:r>
              <a:rPr lang="es-ES" sz="1600" b="1" dirty="0"/>
              <a:t>programable</a:t>
            </a:r>
            <a:r>
              <a:rPr lang="es-ES" sz="1600" dirty="0"/>
              <a:t> </a:t>
            </a:r>
            <a:r>
              <a:rPr lang="es-ES" sz="1600" dirty="0">
                <a:latin typeface="Aharoni" pitchFamily="2" charset="-79"/>
                <a:cs typeface="Aharoni" pitchFamily="2" charset="-79"/>
              </a:rPr>
              <a:t>que puede manipular objetos y realizar operaciones que antes sólo podían realizar los seres humanos</a:t>
            </a:r>
            <a:r>
              <a:rPr lang="es-ES" sz="1600" dirty="0" smtClean="0"/>
              <a:t>.</a:t>
            </a:r>
          </a:p>
          <a:p>
            <a:pPr algn="ctr"/>
            <a:r>
              <a:rPr lang="es-ES" sz="1600" dirty="0" smtClean="0">
                <a:latin typeface="Aharoni" pitchFamily="2" charset="-79"/>
                <a:cs typeface="Aharoni" pitchFamily="2" charset="-79"/>
              </a:rPr>
              <a:t>…</a:t>
            </a:r>
            <a:endParaRPr lang="es-ES" sz="1600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1890440" y="3140968"/>
            <a:ext cx="5688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latin typeface="Comic Sans MS" pitchFamily="66" charset="0"/>
              </a:rPr>
              <a:t>Para nosotros, un robot es una </a:t>
            </a:r>
            <a:r>
              <a:rPr lang="es-ES" dirty="0" smtClean="0">
                <a:latin typeface="Comic Sans MS" pitchFamily="66" charset="0"/>
              </a:rPr>
              <a:t>máquina </a:t>
            </a:r>
            <a:r>
              <a:rPr lang="es-ES" dirty="0" smtClean="0">
                <a:latin typeface="Comic Sans MS" pitchFamily="66" charset="0"/>
              </a:rPr>
              <a:t>que trata de imitar los comportamientos humanos.</a:t>
            </a:r>
            <a:endParaRPr lang="es-ES" dirty="0">
              <a:latin typeface="Comic Sans MS" pitchFamily="66" charset="0"/>
            </a:endParaRPr>
          </a:p>
        </p:txBody>
      </p:sp>
      <p:pic>
        <p:nvPicPr>
          <p:cNvPr id="1026" name="Picture 2" descr="Resultado de imagen de imagen de yo, rob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888" y="4077072"/>
            <a:ext cx="3799160" cy="156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120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solidFill>
                  <a:srgbClr val="811BFA"/>
                </a:solidFill>
                <a:latin typeface="Snap ITC" pitchFamily="82" charset="0"/>
              </a:rPr>
              <a:t>¿</a:t>
            </a:r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PARA QUE SIRVE UN ROBOT?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1763688" y="1439213"/>
            <a:ext cx="5544616" cy="4339650"/>
          </a:xfrm>
          <a:prstGeom prst="rect">
            <a:avLst/>
          </a:prstGeom>
          <a:solidFill>
            <a:srgbClr val="00CC0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latin typeface="Comic Sans MS" pitchFamily="66" charset="0"/>
              </a:rPr>
              <a:t>Para: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s-ES" dirty="0" smtClean="0">
                <a:latin typeface="Comic Sans MS" pitchFamily="66" charset="0"/>
              </a:rPr>
              <a:t>(En </a:t>
            </a:r>
            <a:r>
              <a:rPr lang="es-ES" dirty="0" smtClean="0">
                <a:latin typeface="Comic Sans MS" pitchFamily="66" charset="0"/>
              </a:rPr>
              <a:t>las industrias) hacer un trabajo repetitivo y/o peligroso, como los brazos mecánicos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s-ES" dirty="0" smtClean="0">
                <a:latin typeface="Comic Sans MS" pitchFamily="66" charset="0"/>
              </a:rPr>
              <a:t>Para las labores domesticas ( </a:t>
            </a:r>
            <a:r>
              <a:rPr lang="es-ES" dirty="0" err="1">
                <a:latin typeface="Comic Sans MS" pitchFamily="66" charset="0"/>
              </a:rPr>
              <a:t>T</a:t>
            </a:r>
            <a:r>
              <a:rPr lang="es-ES" dirty="0" err="1" smtClean="0">
                <a:latin typeface="Comic Sans MS" pitchFamily="66" charset="0"/>
              </a:rPr>
              <a:t>hermomix</a:t>
            </a:r>
            <a:r>
              <a:rPr lang="es-ES" dirty="0" smtClean="0">
                <a:latin typeface="Comic Sans MS" pitchFamily="66" charset="0"/>
              </a:rPr>
              <a:t>, </a:t>
            </a:r>
            <a:r>
              <a:rPr lang="es-ES" dirty="0" err="1" smtClean="0">
                <a:latin typeface="Comic Sans MS" pitchFamily="66" charset="0"/>
              </a:rPr>
              <a:t>Roomba</a:t>
            </a:r>
            <a:r>
              <a:rPr lang="es-ES" dirty="0" smtClean="0">
                <a:latin typeface="Comic Sans MS" pitchFamily="66" charset="0"/>
              </a:rPr>
              <a:t>...)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s-ES" dirty="0">
                <a:latin typeface="Comic Sans MS" pitchFamily="66" charset="0"/>
              </a:rPr>
              <a:t>P</a:t>
            </a:r>
            <a:r>
              <a:rPr lang="es-ES" dirty="0" smtClean="0">
                <a:latin typeface="Comic Sans MS" pitchFamily="66" charset="0"/>
              </a:rPr>
              <a:t>ara </a:t>
            </a:r>
            <a:r>
              <a:rPr lang="es-ES" dirty="0" smtClean="0">
                <a:latin typeface="Comic Sans MS" pitchFamily="66" charset="0"/>
              </a:rPr>
              <a:t>nuestro entretenimiento, como los protagonistas de las « </a:t>
            </a:r>
            <a:r>
              <a:rPr lang="es-ES" dirty="0" err="1">
                <a:latin typeface="Comic Sans MS" pitchFamily="66" charset="0"/>
              </a:rPr>
              <a:t>B</a:t>
            </a:r>
            <a:r>
              <a:rPr lang="es-ES" dirty="0" err="1" smtClean="0">
                <a:latin typeface="Comic Sans MS" pitchFamily="66" charset="0"/>
              </a:rPr>
              <a:t>attlebots</a:t>
            </a:r>
            <a:r>
              <a:rPr lang="es-ES" dirty="0" smtClean="0">
                <a:latin typeface="Comic Sans MS" pitchFamily="66" charset="0"/>
              </a:rPr>
              <a:t>»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s-ES" dirty="0">
                <a:latin typeface="Comic Sans MS" pitchFamily="66" charset="0"/>
              </a:rPr>
              <a:t>P</a:t>
            </a:r>
            <a:r>
              <a:rPr lang="es-ES" dirty="0" smtClean="0">
                <a:latin typeface="Comic Sans MS" pitchFamily="66" charset="0"/>
              </a:rPr>
              <a:t>ara </a:t>
            </a:r>
            <a:r>
              <a:rPr lang="es-ES" dirty="0" smtClean="0">
                <a:latin typeface="Comic Sans MS" pitchFamily="66" charset="0"/>
              </a:rPr>
              <a:t>las fuerzas armadas, como </a:t>
            </a:r>
            <a:r>
              <a:rPr lang="es-ES" dirty="0" err="1" smtClean="0">
                <a:latin typeface="Comic Sans MS" pitchFamily="66" charset="0"/>
              </a:rPr>
              <a:t>drones</a:t>
            </a:r>
            <a:r>
              <a:rPr lang="es-ES" dirty="0" smtClean="0">
                <a:latin typeface="Comic Sans MS" pitchFamily="66" charset="0"/>
              </a:rPr>
              <a:t> espía o tanques </a:t>
            </a:r>
            <a:r>
              <a:rPr lang="es-ES" dirty="0" smtClean="0">
                <a:latin typeface="Comic Sans MS" pitchFamily="66" charset="0"/>
              </a:rPr>
              <a:t>automáticos</a:t>
            </a:r>
            <a:endParaRPr lang="es-ES" dirty="0" smtClean="0">
              <a:latin typeface="Comic Sans MS" pitchFamily="66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s-ES" dirty="0">
                <a:latin typeface="Comic Sans MS" pitchFamily="66" charset="0"/>
              </a:rPr>
              <a:t>P</a:t>
            </a:r>
            <a:r>
              <a:rPr lang="es-ES" dirty="0" smtClean="0">
                <a:latin typeface="Comic Sans MS" pitchFamily="66" charset="0"/>
              </a:rPr>
              <a:t>ara </a:t>
            </a:r>
            <a:r>
              <a:rPr lang="es-ES" dirty="0" smtClean="0">
                <a:latin typeface="Comic Sans MS" pitchFamily="66" charset="0"/>
              </a:rPr>
              <a:t>la investigación espacial, como los robots exploradores que se </a:t>
            </a:r>
            <a:r>
              <a:rPr lang="es-ES" dirty="0" smtClean="0">
                <a:latin typeface="Comic Sans MS" pitchFamily="66" charset="0"/>
              </a:rPr>
              <a:t>envían </a:t>
            </a:r>
            <a:r>
              <a:rPr lang="es-ES" dirty="0" smtClean="0">
                <a:latin typeface="Comic Sans MS" pitchFamily="66" charset="0"/>
              </a:rPr>
              <a:t>a </a:t>
            </a:r>
            <a:r>
              <a:rPr lang="es-ES" dirty="0" smtClean="0">
                <a:latin typeface="Comic Sans MS" pitchFamily="66" charset="0"/>
              </a:rPr>
              <a:t>Marte </a:t>
            </a:r>
            <a:r>
              <a:rPr lang="es-ES" dirty="0" smtClean="0">
                <a:latin typeface="Comic Sans MS" pitchFamily="66" charset="0"/>
              </a:rPr>
              <a:t>o las naves sin tripulación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s-ES" dirty="0">
                <a:latin typeface="Comic Sans MS" pitchFamily="66" charset="0"/>
              </a:rPr>
              <a:t>P</a:t>
            </a:r>
            <a:r>
              <a:rPr lang="es-ES" dirty="0" smtClean="0">
                <a:latin typeface="Comic Sans MS" pitchFamily="66" charset="0"/>
              </a:rPr>
              <a:t>ara </a:t>
            </a:r>
            <a:r>
              <a:rPr lang="es-ES" dirty="0" smtClean="0">
                <a:latin typeface="Comic Sans MS" pitchFamily="66" charset="0"/>
              </a:rPr>
              <a:t>curar enfermedades cancerígenas ( con la </a:t>
            </a:r>
            <a:r>
              <a:rPr lang="es-ES" dirty="0">
                <a:latin typeface="Comic Sans MS" pitchFamily="66" charset="0"/>
              </a:rPr>
              <a:t>N</a:t>
            </a:r>
            <a:r>
              <a:rPr lang="es-ES" dirty="0" smtClean="0">
                <a:latin typeface="Comic Sans MS" pitchFamily="66" charset="0"/>
              </a:rPr>
              <a:t>anotecnología</a:t>
            </a:r>
            <a:r>
              <a:rPr lang="es-ES" dirty="0" smtClean="0">
                <a:latin typeface="Comic Sans MS" pitchFamily="66" charset="0"/>
              </a:rPr>
              <a:t>, aunque </a:t>
            </a:r>
            <a:r>
              <a:rPr lang="es-ES" smtClean="0">
                <a:latin typeface="Comic Sans MS" pitchFamily="66" charset="0"/>
              </a:rPr>
              <a:t>aún </a:t>
            </a:r>
            <a:r>
              <a:rPr lang="es-ES" smtClean="0">
                <a:latin typeface="Comic Sans MS" pitchFamily="66" charset="0"/>
              </a:rPr>
              <a:t>está </a:t>
            </a:r>
            <a:r>
              <a:rPr lang="es-ES" dirty="0" smtClean="0">
                <a:latin typeface="Comic Sans MS" pitchFamily="66" charset="0"/>
              </a:rPr>
              <a:t>en  vías de desarrollo e investigación)</a:t>
            </a:r>
            <a:endParaRPr lang="es-ES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99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¿QUÉ ES UNA IMPRESORA 3D?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sp>
        <p:nvSpPr>
          <p:cNvPr id="2" name="1 CuadroTexto"/>
          <p:cNvSpPr txBox="1"/>
          <p:nvPr/>
        </p:nvSpPr>
        <p:spPr>
          <a:xfrm>
            <a:off x="1871700" y="1924894"/>
            <a:ext cx="5544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UNA IMPRESORA 3D ES UN ROBOT DE TIPO CARTESIANO (TRABAJA EN LAS 3 DIMENSIONES DEL ESPACIO, X, Y , Z)</a:t>
            </a:r>
            <a:endParaRPr lang="es-ES" dirty="0"/>
          </a:p>
        </p:txBody>
      </p:sp>
      <p:sp>
        <p:nvSpPr>
          <p:cNvPr id="5" name="4 CuadroTexto"/>
          <p:cNvSpPr txBox="1"/>
          <p:nvPr/>
        </p:nvSpPr>
        <p:spPr>
          <a:xfrm>
            <a:off x="1871700" y="3284984"/>
            <a:ext cx="55446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CUANDO REALIZAMOS UN DISEÑO EN EL ORDENADOR, EL SOFTWARE QUE USAMOS LO CONVIERTE EN UNA SUCESIÓN DE FÓRMULAS MATEMÁTICAS, QUE DEBERÁN SER TRADUCIDAS A GCODE (EL LENGUAJE DE LA IMPRESORA)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1481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¿QUÉ ES UNA IMPRESORA 3D?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772816"/>
            <a:ext cx="6573951" cy="3696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125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¿QUÉ ES UNA IMPRESORA 3D?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sp>
        <p:nvSpPr>
          <p:cNvPr id="2" name="1 CuadroTexto"/>
          <p:cNvSpPr txBox="1"/>
          <p:nvPr/>
        </p:nvSpPr>
        <p:spPr>
          <a:xfrm>
            <a:off x="1871700" y="2060848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EL LENGUAJE GCODE DIVIDE EL OBJETO EN VARIAS MALLAS (FIGURAS PLANAS APILADAS).</a:t>
            </a:r>
            <a:endParaRPr lang="es-ES" dirty="0"/>
          </a:p>
        </p:txBody>
      </p:sp>
      <p:sp>
        <p:nvSpPr>
          <p:cNvPr id="7" name="6 CuadroTexto"/>
          <p:cNvSpPr txBox="1"/>
          <p:nvPr/>
        </p:nvSpPr>
        <p:spPr>
          <a:xfrm>
            <a:off x="1871700" y="3356992"/>
            <a:ext cx="5544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LA IMPRESORA 3D «DIBUJA» MEDIANTE UN HILO MUY FINO DE PLÁSTICO EXTRUIDO CALIENTE CADA UNA DE LAS MALLAS.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9735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¿QUÉ ES UNA IMPRESORA 3D?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220" y="1700808"/>
            <a:ext cx="6505575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437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827584" y="927913"/>
            <a:ext cx="7632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811BFA"/>
                </a:solidFill>
                <a:latin typeface="Snap ITC" pitchFamily="82" charset="0"/>
              </a:rPr>
              <a:t>¿QUÉ ES UNA IMPRESORA 3D?</a:t>
            </a:r>
            <a:endParaRPr lang="es-ES" sz="2400" dirty="0">
              <a:solidFill>
                <a:srgbClr val="811BFA"/>
              </a:solidFill>
              <a:latin typeface="Snap ITC" pitchFamily="82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220" y="1772816"/>
            <a:ext cx="6505575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633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incheta">
  <a:themeElements>
    <a:clrScheme name="Chincheta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Chincheta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hinchet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231</TotalTime>
  <Words>450</Words>
  <Application>Microsoft Office PowerPoint</Application>
  <PresentationFormat>Presentación en pantalla (4:3)</PresentationFormat>
  <Paragraphs>81</Paragraphs>
  <Slides>20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1" baseType="lpstr">
      <vt:lpstr>Chincheta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divertida</dc:title>
  <dc:creator>antonio</dc:creator>
  <cp:lastModifiedBy>antonio</cp:lastModifiedBy>
  <cp:revision>29</cp:revision>
  <dcterms:created xsi:type="dcterms:W3CDTF">2018-05-09T18:20:36Z</dcterms:created>
  <dcterms:modified xsi:type="dcterms:W3CDTF">2018-06-10T10:41:13Z</dcterms:modified>
</cp:coreProperties>
</file>

<file path=docProps/thumbnail.jpeg>
</file>